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Poppins Bold" panose="020B0604020202020204" charset="0"/>
      <p:regular r:id="rId18"/>
    </p:embeddedFont>
    <p:embeddedFont>
      <p:font typeface="Poppins Ultra-Bold" panose="020B0604020202020204" charset="0"/>
      <p:regular r:id="rId19"/>
    </p:embeddedFont>
    <p:embeddedFont>
      <p:font typeface="Calibri" panose="020F0502020204030204" pitchFamily="34" charset="0"/>
      <p:regular r:id="rId20"/>
      <p:bold r:id="rId21"/>
      <p:italic r:id="rId22"/>
      <p:boldItalic r:id="rId23"/>
    </p:embeddedFont>
    <p:embeddedFont>
      <p:font typeface="Poppins" panose="020B0604020202020204" charset="0"/>
      <p:regular r:id="rId24"/>
    </p:embeddedFont>
    <p:embeddedFont>
      <p:font typeface="Poppins Light" panose="020B0604020202020204" charset="0"/>
      <p:regular r:id="rId25"/>
    </p:embeddedFont>
    <p:embeddedFont>
      <p:font typeface="Poppins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33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21.png"/><Relationship Id="rId4" Type="http://schemas.openxmlformats.org/officeDocument/2006/relationships/image" Target="../media/image3.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12.sv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5.svg"/><Relationship Id="rId12"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12.svg"/><Relationship Id="rId10"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svg"/><Relationship Id="rId3"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2.png"/><Relationship Id="rId5" Type="http://schemas.openxmlformats.org/officeDocument/2006/relationships/image" Target="../media/image6.png"/><Relationship Id="rId10" Type="http://schemas.openxmlformats.org/officeDocument/2006/relationships/image" Target="../media/image5.svg"/><Relationship Id="rId4" Type="http://schemas.openxmlformats.org/officeDocument/2006/relationships/image" Target="../media/image23.sv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34.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5.svg"/><Relationship Id="rId4" Type="http://schemas.openxmlformats.org/officeDocument/2006/relationships/image" Target="../media/image10.sv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jpeg"/><Relationship Id="rId7" Type="http://schemas.openxmlformats.org/officeDocument/2006/relationships/image" Target="../media/image5.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2.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2.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2.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4.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23.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8.png"/><Relationship Id="rId5" Type="http://schemas.openxmlformats.org/officeDocument/2006/relationships/image" Target="../media/image5.svg"/><Relationship Id="rId10" Type="http://schemas.openxmlformats.org/officeDocument/2006/relationships/image" Target="../media/image3.svg"/><Relationship Id="rId4" Type="http://schemas.openxmlformats.org/officeDocument/2006/relationships/image" Target="../media/image3.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7903646" y="0"/>
            <a:ext cx="9142436" cy="10287000"/>
            <a:chOff x="0" y="0"/>
            <a:chExt cx="762386" cy="857831"/>
          </a:xfrm>
        </p:grpSpPr>
        <p:sp>
          <p:nvSpPr>
            <p:cNvPr id="3" name="Freeform 3"/>
            <p:cNvSpPr/>
            <p:nvPr/>
          </p:nvSpPr>
          <p:spPr>
            <a:xfrm>
              <a:off x="0" y="0"/>
              <a:ext cx="762386" cy="857831"/>
            </a:xfrm>
            <a:custGeom>
              <a:avLst/>
              <a:gdLst/>
              <a:ahLst/>
              <a:cxnLst/>
              <a:rect l="l" t="t" r="r" b="b"/>
              <a:pathLst>
                <a:path w="762386" h="857831">
                  <a:moveTo>
                    <a:pt x="0" y="0"/>
                  </a:moveTo>
                  <a:lnTo>
                    <a:pt x="762386" y="0"/>
                  </a:lnTo>
                  <a:lnTo>
                    <a:pt x="762386" y="857831"/>
                  </a:lnTo>
                  <a:lnTo>
                    <a:pt x="0" y="857831"/>
                  </a:lnTo>
                  <a:close/>
                </a:path>
              </a:pathLst>
            </a:custGeom>
            <a:blipFill>
              <a:blip r:embed="rId2"/>
              <a:stretch>
                <a:fillRect t="-16696" b="-16696"/>
              </a:stretch>
            </a:blipFill>
          </p:spPr>
        </p:sp>
      </p:grpSp>
      <p:sp>
        <p:nvSpPr>
          <p:cNvPr id="4" name="Freeform 4"/>
          <p:cNvSpPr/>
          <p:nvPr/>
        </p:nvSpPr>
        <p:spPr>
          <a:xfrm>
            <a:off x="16273855" y="8424672"/>
            <a:ext cx="642550" cy="642550"/>
          </a:xfrm>
          <a:custGeom>
            <a:avLst/>
            <a:gdLst/>
            <a:ahLst/>
            <a:cxnLst/>
            <a:rect l="l" t="t" r="r" b="b"/>
            <a:pathLst>
              <a:path w="642550" h="642550">
                <a:moveTo>
                  <a:pt x="0" y="0"/>
                </a:moveTo>
                <a:lnTo>
                  <a:pt x="642550" y="0"/>
                </a:lnTo>
                <a:lnTo>
                  <a:pt x="642550" y="642550"/>
                </a:lnTo>
                <a:lnTo>
                  <a:pt x="0" y="6425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p:nvPr/>
        </p:nvGrpSpPr>
        <p:grpSpPr>
          <a:xfrm>
            <a:off x="9903427" y="2286115"/>
            <a:ext cx="6073551" cy="7093128"/>
            <a:chOff x="0" y="0"/>
            <a:chExt cx="8098069" cy="9457504"/>
          </a:xfrm>
        </p:grpSpPr>
        <p:grpSp>
          <p:nvGrpSpPr>
            <p:cNvPr id="7" name="Group 7"/>
            <p:cNvGrpSpPr/>
            <p:nvPr/>
          </p:nvGrpSpPr>
          <p:grpSpPr>
            <a:xfrm>
              <a:off x="0" y="7760951"/>
              <a:ext cx="5946269" cy="1696552"/>
              <a:chOff x="0" y="0"/>
              <a:chExt cx="1174572" cy="335121"/>
            </a:xfrm>
          </p:grpSpPr>
          <p:sp>
            <p:nvSpPr>
              <p:cNvPr id="8" name="Freeform 8"/>
              <p:cNvSpPr/>
              <p:nvPr/>
            </p:nvSpPr>
            <p:spPr>
              <a:xfrm>
                <a:off x="0" y="0"/>
                <a:ext cx="1174572" cy="335121"/>
              </a:xfrm>
              <a:custGeom>
                <a:avLst/>
                <a:gdLst/>
                <a:ahLst/>
                <a:cxnLst/>
                <a:rect l="l" t="t" r="r" b="b"/>
                <a:pathLst>
                  <a:path w="1174572" h="335121">
                    <a:moveTo>
                      <a:pt x="0" y="0"/>
                    </a:moveTo>
                    <a:lnTo>
                      <a:pt x="1174572" y="0"/>
                    </a:lnTo>
                    <a:lnTo>
                      <a:pt x="1174572" y="335121"/>
                    </a:lnTo>
                    <a:lnTo>
                      <a:pt x="0" y="335121"/>
                    </a:lnTo>
                    <a:close/>
                  </a:path>
                </a:pathLst>
              </a:custGeom>
              <a:solidFill>
                <a:srgbClr val="D9291A"/>
              </a:solidFill>
            </p:spPr>
          </p:sp>
          <p:sp>
            <p:nvSpPr>
              <p:cNvPr id="9" name="TextBox 9"/>
              <p:cNvSpPr txBox="1"/>
              <p:nvPr/>
            </p:nvSpPr>
            <p:spPr>
              <a:xfrm>
                <a:off x="0" y="0"/>
                <a:ext cx="1174572" cy="335121"/>
              </a:xfrm>
              <a:prstGeom prst="rect">
                <a:avLst/>
              </a:prstGeom>
            </p:spPr>
            <p:txBody>
              <a:bodyPr lIns="50800" tIns="50800" rIns="50800" bIns="50800" rtlCol="0" anchor="ctr"/>
              <a:lstStyle/>
              <a:p>
                <a:pPr algn="ctr">
                  <a:lnSpc>
                    <a:spcPts val="2540"/>
                  </a:lnSpc>
                </a:pPr>
                <a:endParaRPr/>
              </a:p>
            </p:txBody>
          </p:sp>
        </p:grpSp>
        <p:sp>
          <p:nvSpPr>
            <p:cNvPr id="10" name="TextBox 10"/>
            <p:cNvSpPr txBox="1"/>
            <p:nvPr/>
          </p:nvSpPr>
          <p:spPr>
            <a:xfrm>
              <a:off x="156738" y="19050"/>
              <a:ext cx="7941330" cy="2406947"/>
            </a:xfrm>
            <a:prstGeom prst="rect">
              <a:avLst/>
            </a:prstGeom>
          </p:spPr>
          <p:txBody>
            <a:bodyPr lIns="0" tIns="0" rIns="0" bIns="0" rtlCol="0" anchor="t">
              <a:spAutoFit/>
            </a:bodyPr>
            <a:lstStyle/>
            <a:p>
              <a:pPr algn="l">
                <a:lnSpc>
                  <a:spcPts val="12930"/>
                </a:lnSpc>
              </a:pPr>
              <a:r>
                <a:rPr lang="en-US" sz="11972" b="1">
                  <a:solidFill>
                    <a:srgbClr val="000000"/>
                  </a:solidFill>
                  <a:latin typeface="Poppins Bold"/>
                  <a:ea typeface="Poppins Bold"/>
                  <a:cs typeface="Poppins Bold"/>
                  <a:sym typeface="Poppins Bold"/>
                </a:rPr>
                <a:t>Hello,</a:t>
              </a:r>
            </a:p>
          </p:txBody>
        </p:sp>
        <p:sp>
          <p:nvSpPr>
            <p:cNvPr id="11" name="TextBox 11"/>
            <p:cNvSpPr txBox="1"/>
            <p:nvPr/>
          </p:nvSpPr>
          <p:spPr>
            <a:xfrm>
              <a:off x="0" y="2397422"/>
              <a:ext cx="7941330" cy="4393989"/>
            </a:xfrm>
            <a:prstGeom prst="rect">
              <a:avLst/>
            </a:prstGeom>
          </p:spPr>
          <p:txBody>
            <a:bodyPr lIns="0" tIns="0" rIns="0" bIns="0" rtlCol="0" anchor="t">
              <a:spAutoFit/>
            </a:bodyPr>
            <a:lstStyle/>
            <a:p>
              <a:pPr algn="l">
                <a:lnSpc>
                  <a:spcPts val="12211"/>
                </a:lnSpc>
              </a:pPr>
              <a:r>
                <a:rPr lang="en-US" sz="11972" b="1">
                  <a:solidFill>
                    <a:srgbClr val="D9291A"/>
                  </a:solidFill>
                  <a:latin typeface="Poppins Bold"/>
                  <a:ea typeface="Poppins Bold"/>
                  <a:cs typeface="Poppins Bold"/>
                  <a:sym typeface="Poppins Bold"/>
                </a:rPr>
                <a:t>We Are Open!</a:t>
              </a:r>
            </a:p>
          </p:txBody>
        </p:sp>
        <p:sp>
          <p:nvSpPr>
            <p:cNvPr id="12" name="TextBox 12"/>
            <p:cNvSpPr txBox="1"/>
            <p:nvPr/>
          </p:nvSpPr>
          <p:spPr>
            <a:xfrm>
              <a:off x="579925" y="8179710"/>
              <a:ext cx="5090059" cy="859035"/>
            </a:xfrm>
            <a:prstGeom prst="rect">
              <a:avLst/>
            </a:prstGeom>
          </p:spPr>
          <p:txBody>
            <a:bodyPr lIns="0" tIns="0" rIns="0" bIns="0" rtlCol="0" anchor="t">
              <a:spAutoFit/>
            </a:bodyPr>
            <a:lstStyle/>
            <a:p>
              <a:pPr algn="l">
                <a:lnSpc>
                  <a:spcPts val="2457"/>
                </a:lnSpc>
                <a:spcBef>
                  <a:spcPct val="0"/>
                </a:spcBef>
              </a:pPr>
              <a:r>
                <a:rPr lang="en-US" sz="2275" b="1">
                  <a:solidFill>
                    <a:srgbClr val="FEF0E1"/>
                  </a:solidFill>
                  <a:latin typeface="Poppins Medium"/>
                  <a:ea typeface="Poppins Medium"/>
                  <a:cs typeface="Poppins Medium"/>
                  <a:sym typeface="Poppins Medium"/>
                </a:rPr>
                <a:t>THE BEST FOOD DELIVERY SERVICE IN TOWN!</a:t>
              </a:r>
            </a:p>
          </p:txBody>
        </p:sp>
      </p:grpSp>
      <p:sp>
        <p:nvSpPr>
          <p:cNvPr id="13" name="TextBox 13"/>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4" name="TextBox 14"/>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5" name="TextBox 15"/>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6" name="AutoShape 16"/>
          <p:cNvSpPr/>
          <p:nvPr/>
        </p:nvSpPr>
        <p:spPr>
          <a:xfrm>
            <a:off x="8789775" y="1404188"/>
            <a:ext cx="9113871" cy="0"/>
          </a:xfrm>
          <a:prstGeom prst="line">
            <a:avLst/>
          </a:prstGeom>
          <a:ln w="9525" cap="flat">
            <a:solidFill>
              <a:srgbClr val="000000"/>
            </a:solidFill>
            <a:prstDash val="solid"/>
            <a:headEnd type="none" w="sm" len="sm"/>
            <a:tailEnd type="none" w="sm" len="sm"/>
          </a:ln>
        </p:spPr>
      </p:sp>
      <p:grpSp>
        <p:nvGrpSpPr>
          <p:cNvPr id="17" name="Group 17"/>
          <p:cNvGrpSpPr/>
          <p:nvPr/>
        </p:nvGrpSpPr>
        <p:grpSpPr>
          <a:xfrm>
            <a:off x="0" y="0"/>
            <a:ext cx="8789775" cy="10287000"/>
            <a:chOff x="0" y="0"/>
            <a:chExt cx="2315002" cy="2709333"/>
          </a:xfrm>
        </p:grpSpPr>
        <p:sp>
          <p:nvSpPr>
            <p:cNvPr id="18" name="Freeform 18"/>
            <p:cNvSpPr/>
            <p:nvPr/>
          </p:nvSpPr>
          <p:spPr>
            <a:xfrm>
              <a:off x="0" y="0"/>
              <a:ext cx="2315002" cy="2709333"/>
            </a:xfrm>
            <a:custGeom>
              <a:avLst/>
              <a:gdLst/>
              <a:ahLst/>
              <a:cxnLst/>
              <a:rect l="l" t="t" r="r" b="b"/>
              <a:pathLst>
                <a:path w="2315002" h="2709333">
                  <a:moveTo>
                    <a:pt x="0" y="0"/>
                  </a:moveTo>
                  <a:lnTo>
                    <a:pt x="2315002" y="0"/>
                  </a:lnTo>
                  <a:lnTo>
                    <a:pt x="2315002" y="2709333"/>
                  </a:lnTo>
                  <a:lnTo>
                    <a:pt x="0" y="2709333"/>
                  </a:lnTo>
                  <a:close/>
                </a:path>
              </a:pathLst>
            </a:custGeom>
            <a:solidFill>
              <a:srgbClr val="D9291A"/>
            </a:solidFill>
          </p:spPr>
        </p:sp>
        <p:sp>
          <p:nvSpPr>
            <p:cNvPr id="19" name="TextBox 19"/>
            <p:cNvSpPr txBox="1"/>
            <p:nvPr/>
          </p:nvSpPr>
          <p:spPr>
            <a:xfrm>
              <a:off x="0" y="0"/>
              <a:ext cx="2315002" cy="2709333"/>
            </a:xfrm>
            <a:prstGeom prst="rect">
              <a:avLst/>
            </a:prstGeom>
          </p:spPr>
          <p:txBody>
            <a:bodyPr lIns="50800" tIns="50800" rIns="50800" bIns="50800" rtlCol="0" anchor="ctr"/>
            <a:lstStyle/>
            <a:p>
              <a:pPr algn="ctr">
                <a:lnSpc>
                  <a:spcPts val="1917"/>
                </a:lnSpc>
              </a:pPr>
              <a:endParaRPr/>
            </a:p>
          </p:txBody>
        </p:sp>
      </p:grpSp>
      <p:sp>
        <p:nvSpPr>
          <p:cNvPr id="20" name="Freeform 20"/>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1" name="TextBox 21"/>
          <p:cNvSpPr txBox="1"/>
          <p:nvPr/>
        </p:nvSpPr>
        <p:spPr>
          <a:xfrm>
            <a:off x="1532502" y="789283"/>
            <a:ext cx="1183527" cy="275882"/>
          </a:xfrm>
          <a:prstGeom prst="rect">
            <a:avLst/>
          </a:prstGeom>
        </p:spPr>
        <p:txBody>
          <a:bodyPr lIns="0" tIns="0" rIns="0" bIns="0" rtlCol="0" anchor="t">
            <a:spAutoFit/>
          </a:bodyPr>
          <a:lstStyle/>
          <a:p>
            <a:pPr algn="l">
              <a:lnSpc>
                <a:spcPts val="2000"/>
              </a:lnSpc>
            </a:pPr>
            <a:r>
              <a:rPr lang="en-US" sz="1852" b="1">
                <a:solidFill>
                  <a:srgbClr val="FEF0E1"/>
                </a:solidFill>
                <a:latin typeface="Poppins Bold"/>
                <a:ea typeface="Poppins Bold"/>
                <a:cs typeface="Poppins Bold"/>
                <a:sym typeface="Poppins Bold"/>
              </a:rPr>
              <a:t>QuickBite</a:t>
            </a:r>
          </a:p>
        </p:txBody>
      </p:sp>
      <p:sp>
        <p:nvSpPr>
          <p:cNvPr id="22" name="TextBox 22"/>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FEF0E1"/>
                </a:solidFill>
                <a:latin typeface="Poppins Ultra-Bold"/>
                <a:ea typeface="Poppins Ultra-Bold"/>
                <a:cs typeface="Poppins Ultra-Bold"/>
                <a:sym typeface="Poppins Ultra-Bold"/>
              </a:rPr>
              <a:t>01</a:t>
            </a:r>
          </a:p>
        </p:txBody>
      </p:sp>
      <p:sp>
        <p:nvSpPr>
          <p:cNvPr id="23" name="TextBox 23"/>
          <p:cNvSpPr txBox="1"/>
          <p:nvPr/>
        </p:nvSpPr>
        <p:spPr>
          <a:xfrm>
            <a:off x="1256584" y="2305165"/>
            <a:ext cx="6276607" cy="1441705"/>
          </a:xfrm>
          <a:prstGeom prst="rect">
            <a:avLst/>
          </a:prstGeom>
        </p:spPr>
        <p:txBody>
          <a:bodyPr lIns="0" tIns="0" rIns="0" bIns="0" rtlCol="0" anchor="t">
            <a:spAutoFit/>
          </a:bodyPr>
          <a:lstStyle/>
          <a:p>
            <a:pPr algn="ctr">
              <a:lnSpc>
                <a:spcPts val="10368"/>
              </a:lnSpc>
              <a:spcBef>
                <a:spcPct val="0"/>
              </a:spcBef>
            </a:pPr>
            <a:r>
              <a:rPr lang="en-US" sz="9600" b="1">
                <a:solidFill>
                  <a:srgbClr val="FFFFFF"/>
                </a:solidFill>
                <a:latin typeface="Poppins Bold"/>
                <a:ea typeface="Poppins Bold"/>
                <a:cs typeface="Poppins Bold"/>
                <a:sym typeface="Poppins Bold"/>
              </a:rPr>
              <a:t>QuickBite</a:t>
            </a:r>
          </a:p>
        </p:txBody>
      </p:sp>
      <p:sp>
        <p:nvSpPr>
          <p:cNvPr id="24" name="TextBox 24"/>
          <p:cNvSpPr txBox="1"/>
          <p:nvPr/>
        </p:nvSpPr>
        <p:spPr>
          <a:xfrm>
            <a:off x="2679791" y="4418870"/>
            <a:ext cx="3430194" cy="3349752"/>
          </a:xfrm>
          <a:prstGeom prst="rect">
            <a:avLst/>
          </a:prstGeom>
        </p:spPr>
        <p:txBody>
          <a:bodyPr lIns="0" tIns="0" rIns="0" bIns="0" rtlCol="0" anchor="t">
            <a:spAutoFit/>
          </a:bodyPr>
          <a:lstStyle/>
          <a:p>
            <a:pPr algn="ctr">
              <a:lnSpc>
                <a:spcPts val="5184"/>
              </a:lnSpc>
            </a:pPr>
            <a:r>
              <a:rPr lang="en-US" sz="4800" b="1">
                <a:solidFill>
                  <a:srgbClr val="FFFFFF"/>
                </a:solidFill>
                <a:latin typeface="Poppins Bold"/>
                <a:ea typeface="Poppins Bold"/>
                <a:cs typeface="Poppins Bold"/>
                <a:sym typeface="Poppins Bold"/>
              </a:rPr>
              <a:t>AN</a:t>
            </a:r>
          </a:p>
          <a:p>
            <a:pPr algn="ctr">
              <a:lnSpc>
                <a:spcPts val="5184"/>
              </a:lnSpc>
              <a:spcBef>
                <a:spcPct val="0"/>
              </a:spcBef>
            </a:pPr>
            <a:r>
              <a:rPr lang="en-US" sz="4800" b="1">
                <a:solidFill>
                  <a:srgbClr val="FFFFFF"/>
                </a:solidFill>
                <a:latin typeface="Poppins Bold"/>
                <a:ea typeface="Poppins Bold"/>
                <a:cs typeface="Poppins Bold"/>
                <a:sym typeface="Poppins Bold"/>
              </a:rPr>
              <a:t>ONLINE FOOD ORDERING PLATFORM </a:t>
            </a:r>
          </a:p>
        </p:txBody>
      </p:sp>
      <p:sp>
        <p:nvSpPr>
          <p:cNvPr id="25" name="AutoShape 25"/>
          <p:cNvSpPr/>
          <p:nvPr/>
        </p:nvSpPr>
        <p:spPr>
          <a:xfrm flipV="1">
            <a:off x="726463" y="3945552"/>
            <a:ext cx="7351626" cy="0"/>
          </a:xfrm>
          <a:prstGeom prst="line">
            <a:avLst/>
          </a:prstGeom>
          <a:ln w="76200" cap="rnd">
            <a:solidFill>
              <a:srgbClr val="FFFFFF"/>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90286"/>
            <a:ext cx="4937899" cy="5343016"/>
            <a:chOff x="0" y="0"/>
            <a:chExt cx="1795884" cy="1943222"/>
          </a:xfrm>
        </p:grpSpPr>
        <p:sp>
          <p:nvSpPr>
            <p:cNvPr id="3" name="Freeform 3"/>
            <p:cNvSpPr/>
            <p:nvPr/>
          </p:nvSpPr>
          <p:spPr>
            <a:xfrm>
              <a:off x="0" y="0"/>
              <a:ext cx="1795884" cy="1943222"/>
            </a:xfrm>
            <a:custGeom>
              <a:avLst/>
              <a:gdLst/>
              <a:ahLst/>
              <a:cxnLst/>
              <a:rect l="l" t="t" r="r" b="b"/>
              <a:pathLst>
                <a:path w="1795884" h="1943222">
                  <a:moveTo>
                    <a:pt x="34493" y="0"/>
                  </a:moveTo>
                  <a:lnTo>
                    <a:pt x="1761391" y="0"/>
                  </a:lnTo>
                  <a:cubicBezTo>
                    <a:pt x="1770539" y="0"/>
                    <a:pt x="1779312" y="3634"/>
                    <a:pt x="1785781" y="10103"/>
                  </a:cubicBezTo>
                  <a:cubicBezTo>
                    <a:pt x="1792250" y="16571"/>
                    <a:pt x="1795884" y="25345"/>
                    <a:pt x="1795884" y="34493"/>
                  </a:cubicBezTo>
                  <a:lnTo>
                    <a:pt x="1795884" y="1908729"/>
                  </a:lnTo>
                  <a:cubicBezTo>
                    <a:pt x="1795884" y="1917878"/>
                    <a:pt x="1792250" y="1926651"/>
                    <a:pt x="1785781" y="1933120"/>
                  </a:cubicBezTo>
                  <a:cubicBezTo>
                    <a:pt x="1779312" y="1939588"/>
                    <a:pt x="1770539" y="1943222"/>
                    <a:pt x="1761391" y="1943222"/>
                  </a:cubicBezTo>
                  <a:lnTo>
                    <a:pt x="34493" y="1943222"/>
                  </a:lnTo>
                  <a:cubicBezTo>
                    <a:pt x="15443" y="1943222"/>
                    <a:pt x="0" y="1927779"/>
                    <a:pt x="0" y="1908729"/>
                  </a:cubicBezTo>
                  <a:lnTo>
                    <a:pt x="0" y="34493"/>
                  </a:lnTo>
                  <a:cubicBezTo>
                    <a:pt x="0" y="25345"/>
                    <a:pt x="3634" y="16571"/>
                    <a:pt x="10103" y="10103"/>
                  </a:cubicBezTo>
                  <a:cubicBezTo>
                    <a:pt x="16571" y="3634"/>
                    <a:pt x="25345" y="0"/>
                    <a:pt x="34493" y="0"/>
                  </a:cubicBezTo>
                  <a:close/>
                </a:path>
              </a:pathLst>
            </a:custGeom>
            <a:solidFill>
              <a:srgbClr val="EBBA46"/>
            </a:solidFill>
            <a:ln cap="rnd">
              <a:noFill/>
              <a:prstDash val="solid"/>
              <a:round/>
            </a:ln>
          </p:spPr>
        </p:sp>
        <p:sp>
          <p:nvSpPr>
            <p:cNvPr id="4" name="TextBox 4"/>
            <p:cNvSpPr txBox="1"/>
            <p:nvPr/>
          </p:nvSpPr>
          <p:spPr>
            <a:xfrm>
              <a:off x="0" y="0"/>
              <a:ext cx="1795884" cy="1943222"/>
            </a:xfrm>
            <a:prstGeom prst="rect">
              <a:avLst/>
            </a:prstGeom>
          </p:spPr>
          <p:txBody>
            <a:bodyPr lIns="50800" tIns="50800" rIns="50800" bIns="50800" rtlCol="0" anchor="ctr"/>
            <a:lstStyle/>
            <a:p>
              <a:pPr algn="ctr">
                <a:lnSpc>
                  <a:spcPts val="1917"/>
                </a:lnSpc>
              </a:pPr>
              <a:endParaRPr/>
            </a:p>
          </p:txBody>
        </p:sp>
      </p:grpSp>
      <p:grpSp>
        <p:nvGrpSpPr>
          <p:cNvPr id="5" name="Group 5"/>
          <p:cNvGrpSpPr/>
          <p:nvPr/>
        </p:nvGrpSpPr>
        <p:grpSpPr>
          <a:xfrm>
            <a:off x="1028700" y="4137675"/>
            <a:ext cx="4937899" cy="5048238"/>
            <a:chOff x="0" y="0"/>
            <a:chExt cx="675884" cy="690987"/>
          </a:xfrm>
        </p:grpSpPr>
        <p:sp>
          <p:nvSpPr>
            <p:cNvPr id="6" name="Freeform 6"/>
            <p:cNvSpPr/>
            <p:nvPr/>
          </p:nvSpPr>
          <p:spPr>
            <a:xfrm>
              <a:off x="0" y="0"/>
              <a:ext cx="675884" cy="690987"/>
            </a:xfrm>
            <a:custGeom>
              <a:avLst/>
              <a:gdLst/>
              <a:ahLst/>
              <a:cxnLst/>
              <a:rect l="l" t="t" r="r" b="b"/>
              <a:pathLst>
                <a:path w="675884" h="690987">
                  <a:moveTo>
                    <a:pt x="0" y="0"/>
                  </a:moveTo>
                  <a:lnTo>
                    <a:pt x="675884" y="0"/>
                  </a:lnTo>
                  <a:lnTo>
                    <a:pt x="675884" y="690987"/>
                  </a:lnTo>
                  <a:lnTo>
                    <a:pt x="0" y="690987"/>
                  </a:lnTo>
                  <a:close/>
                </a:path>
              </a:pathLst>
            </a:custGeom>
            <a:blipFill>
              <a:blip r:embed="rId2"/>
              <a:stretch>
                <a:fillRect l="-2293" r="-2293"/>
              </a:stretch>
            </a:blipFill>
          </p:spPr>
        </p:sp>
      </p:grpSp>
      <p:sp>
        <p:nvSpPr>
          <p:cNvPr id="7" name="Freeform 7"/>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AutoShape 10"/>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11" name="Group 11"/>
          <p:cNvGrpSpPr/>
          <p:nvPr/>
        </p:nvGrpSpPr>
        <p:grpSpPr>
          <a:xfrm>
            <a:off x="6675050" y="3990286"/>
            <a:ext cx="4937899" cy="5343016"/>
            <a:chOff x="0" y="0"/>
            <a:chExt cx="1795884" cy="1943222"/>
          </a:xfrm>
        </p:grpSpPr>
        <p:sp>
          <p:nvSpPr>
            <p:cNvPr id="12" name="Freeform 12"/>
            <p:cNvSpPr/>
            <p:nvPr/>
          </p:nvSpPr>
          <p:spPr>
            <a:xfrm>
              <a:off x="0" y="0"/>
              <a:ext cx="1795884" cy="1943222"/>
            </a:xfrm>
            <a:custGeom>
              <a:avLst/>
              <a:gdLst/>
              <a:ahLst/>
              <a:cxnLst/>
              <a:rect l="l" t="t" r="r" b="b"/>
              <a:pathLst>
                <a:path w="1795884" h="1943222">
                  <a:moveTo>
                    <a:pt x="34493" y="0"/>
                  </a:moveTo>
                  <a:lnTo>
                    <a:pt x="1761391" y="0"/>
                  </a:lnTo>
                  <a:cubicBezTo>
                    <a:pt x="1770539" y="0"/>
                    <a:pt x="1779312" y="3634"/>
                    <a:pt x="1785781" y="10103"/>
                  </a:cubicBezTo>
                  <a:cubicBezTo>
                    <a:pt x="1792250" y="16571"/>
                    <a:pt x="1795884" y="25345"/>
                    <a:pt x="1795884" y="34493"/>
                  </a:cubicBezTo>
                  <a:lnTo>
                    <a:pt x="1795884" y="1908729"/>
                  </a:lnTo>
                  <a:cubicBezTo>
                    <a:pt x="1795884" y="1917878"/>
                    <a:pt x="1792250" y="1926651"/>
                    <a:pt x="1785781" y="1933120"/>
                  </a:cubicBezTo>
                  <a:cubicBezTo>
                    <a:pt x="1779312" y="1939588"/>
                    <a:pt x="1770539" y="1943222"/>
                    <a:pt x="1761391" y="1943222"/>
                  </a:cubicBezTo>
                  <a:lnTo>
                    <a:pt x="34493" y="1943222"/>
                  </a:lnTo>
                  <a:cubicBezTo>
                    <a:pt x="15443" y="1943222"/>
                    <a:pt x="0" y="1927779"/>
                    <a:pt x="0" y="1908729"/>
                  </a:cubicBezTo>
                  <a:lnTo>
                    <a:pt x="0" y="34493"/>
                  </a:lnTo>
                  <a:cubicBezTo>
                    <a:pt x="0" y="25345"/>
                    <a:pt x="3634" y="16571"/>
                    <a:pt x="10103" y="10103"/>
                  </a:cubicBezTo>
                  <a:cubicBezTo>
                    <a:pt x="16571" y="3634"/>
                    <a:pt x="25345" y="0"/>
                    <a:pt x="34493" y="0"/>
                  </a:cubicBezTo>
                  <a:close/>
                </a:path>
              </a:pathLst>
            </a:custGeom>
            <a:solidFill>
              <a:srgbClr val="D9291A"/>
            </a:solidFill>
            <a:ln cap="rnd">
              <a:noFill/>
              <a:prstDash val="solid"/>
              <a:round/>
            </a:ln>
          </p:spPr>
        </p:sp>
        <p:sp>
          <p:nvSpPr>
            <p:cNvPr id="13" name="TextBox 13"/>
            <p:cNvSpPr txBox="1"/>
            <p:nvPr/>
          </p:nvSpPr>
          <p:spPr>
            <a:xfrm>
              <a:off x="0" y="0"/>
              <a:ext cx="1795884" cy="1943222"/>
            </a:xfrm>
            <a:prstGeom prst="rect">
              <a:avLst/>
            </a:prstGeom>
          </p:spPr>
          <p:txBody>
            <a:bodyPr lIns="50800" tIns="50800" rIns="50800" bIns="50800" rtlCol="0" anchor="ctr"/>
            <a:lstStyle/>
            <a:p>
              <a:pPr algn="ctr">
                <a:lnSpc>
                  <a:spcPts val="1917"/>
                </a:lnSpc>
              </a:pPr>
              <a:endParaRPr/>
            </a:p>
          </p:txBody>
        </p:sp>
      </p:grpSp>
      <p:grpSp>
        <p:nvGrpSpPr>
          <p:cNvPr id="14" name="Group 14"/>
          <p:cNvGrpSpPr/>
          <p:nvPr/>
        </p:nvGrpSpPr>
        <p:grpSpPr>
          <a:xfrm>
            <a:off x="6675050" y="4137675"/>
            <a:ext cx="4937899" cy="5048238"/>
            <a:chOff x="0" y="0"/>
            <a:chExt cx="706560" cy="722348"/>
          </a:xfrm>
        </p:grpSpPr>
        <p:sp>
          <p:nvSpPr>
            <p:cNvPr id="15" name="Freeform 15"/>
            <p:cNvSpPr/>
            <p:nvPr/>
          </p:nvSpPr>
          <p:spPr>
            <a:xfrm>
              <a:off x="0" y="0"/>
              <a:ext cx="706560" cy="722348"/>
            </a:xfrm>
            <a:custGeom>
              <a:avLst/>
              <a:gdLst/>
              <a:ahLst/>
              <a:cxnLst/>
              <a:rect l="l" t="t" r="r" b="b"/>
              <a:pathLst>
                <a:path w="706560" h="722348">
                  <a:moveTo>
                    <a:pt x="0" y="0"/>
                  </a:moveTo>
                  <a:lnTo>
                    <a:pt x="706560" y="0"/>
                  </a:lnTo>
                  <a:lnTo>
                    <a:pt x="706560" y="722348"/>
                  </a:lnTo>
                  <a:lnTo>
                    <a:pt x="0" y="722348"/>
                  </a:lnTo>
                  <a:close/>
                </a:path>
              </a:pathLst>
            </a:custGeom>
            <a:blipFill>
              <a:blip r:embed="rId9"/>
              <a:stretch>
                <a:fillRect t="-2028" b="-2028"/>
              </a:stretch>
            </a:blipFill>
          </p:spPr>
        </p:sp>
      </p:grpSp>
      <p:grpSp>
        <p:nvGrpSpPr>
          <p:cNvPr id="16" name="Group 16"/>
          <p:cNvGrpSpPr/>
          <p:nvPr/>
        </p:nvGrpSpPr>
        <p:grpSpPr>
          <a:xfrm>
            <a:off x="12317800" y="3990286"/>
            <a:ext cx="4937899" cy="5343016"/>
            <a:chOff x="0" y="0"/>
            <a:chExt cx="1795884" cy="1943222"/>
          </a:xfrm>
        </p:grpSpPr>
        <p:sp>
          <p:nvSpPr>
            <p:cNvPr id="17" name="Freeform 17"/>
            <p:cNvSpPr/>
            <p:nvPr/>
          </p:nvSpPr>
          <p:spPr>
            <a:xfrm>
              <a:off x="0" y="0"/>
              <a:ext cx="1795884" cy="1943222"/>
            </a:xfrm>
            <a:custGeom>
              <a:avLst/>
              <a:gdLst/>
              <a:ahLst/>
              <a:cxnLst/>
              <a:rect l="l" t="t" r="r" b="b"/>
              <a:pathLst>
                <a:path w="1795884" h="1943222">
                  <a:moveTo>
                    <a:pt x="34493" y="0"/>
                  </a:moveTo>
                  <a:lnTo>
                    <a:pt x="1761391" y="0"/>
                  </a:lnTo>
                  <a:cubicBezTo>
                    <a:pt x="1770539" y="0"/>
                    <a:pt x="1779312" y="3634"/>
                    <a:pt x="1785781" y="10103"/>
                  </a:cubicBezTo>
                  <a:cubicBezTo>
                    <a:pt x="1792250" y="16571"/>
                    <a:pt x="1795884" y="25345"/>
                    <a:pt x="1795884" y="34493"/>
                  </a:cubicBezTo>
                  <a:lnTo>
                    <a:pt x="1795884" y="1908729"/>
                  </a:lnTo>
                  <a:cubicBezTo>
                    <a:pt x="1795884" y="1917878"/>
                    <a:pt x="1792250" y="1926651"/>
                    <a:pt x="1785781" y="1933120"/>
                  </a:cubicBezTo>
                  <a:cubicBezTo>
                    <a:pt x="1779312" y="1939588"/>
                    <a:pt x="1770539" y="1943222"/>
                    <a:pt x="1761391" y="1943222"/>
                  </a:cubicBezTo>
                  <a:lnTo>
                    <a:pt x="34493" y="1943222"/>
                  </a:lnTo>
                  <a:cubicBezTo>
                    <a:pt x="15443" y="1943222"/>
                    <a:pt x="0" y="1927779"/>
                    <a:pt x="0" y="1908729"/>
                  </a:cubicBezTo>
                  <a:lnTo>
                    <a:pt x="0" y="34493"/>
                  </a:lnTo>
                  <a:cubicBezTo>
                    <a:pt x="0" y="25345"/>
                    <a:pt x="3634" y="16571"/>
                    <a:pt x="10103" y="10103"/>
                  </a:cubicBezTo>
                  <a:cubicBezTo>
                    <a:pt x="16571" y="3634"/>
                    <a:pt x="25345" y="0"/>
                    <a:pt x="34493" y="0"/>
                  </a:cubicBezTo>
                  <a:close/>
                </a:path>
              </a:pathLst>
            </a:custGeom>
            <a:solidFill>
              <a:srgbClr val="EBBA46"/>
            </a:solidFill>
            <a:ln cap="rnd">
              <a:noFill/>
              <a:prstDash val="solid"/>
              <a:round/>
            </a:ln>
          </p:spPr>
        </p:sp>
        <p:sp>
          <p:nvSpPr>
            <p:cNvPr id="18" name="TextBox 18"/>
            <p:cNvSpPr txBox="1"/>
            <p:nvPr/>
          </p:nvSpPr>
          <p:spPr>
            <a:xfrm>
              <a:off x="0" y="0"/>
              <a:ext cx="1795884" cy="1943222"/>
            </a:xfrm>
            <a:prstGeom prst="rect">
              <a:avLst/>
            </a:prstGeom>
          </p:spPr>
          <p:txBody>
            <a:bodyPr lIns="50800" tIns="50800" rIns="50800" bIns="50800" rtlCol="0" anchor="ctr"/>
            <a:lstStyle/>
            <a:p>
              <a:pPr algn="ctr">
                <a:lnSpc>
                  <a:spcPts val="1917"/>
                </a:lnSpc>
              </a:pPr>
              <a:endParaRPr/>
            </a:p>
          </p:txBody>
        </p:sp>
      </p:grpSp>
      <p:grpSp>
        <p:nvGrpSpPr>
          <p:cNvPr id="19" name="Group 19"/>
          <p:cNvGrpSpPr/>
          <p:nvPr/>
        </p:nvGrpSpPr>
        <p:grpSpPr>
          <a:xfrm>
            <a:off x="12317800" y="4137675"/>
            <a:ext cx="4937899" cy="5048238"/>
            <a:chOff x="0" y="0"/>
            <a:chExt cx="679121" cy="694297"/>
          </a:xfrm>
        </p:grpSpPr>
        <p:sp>
          <p:nvSpPr>
            <p:cNvPr id="20" name="Freeform 20"/>
            <p:cNvSpPr/>
            <p:nvPr/>
          </p:nvSpPr>
          <p:spPr>
            <a:xfrm>
              <a:off x="0" y="0"/>
              <a:ext cx="679121" cy="694297"/>
            </a:xfrm>
            <a:custGeom>
              <a:avLst/>
              <a:gdLst/>
              <a:ahLst/>
              <a:cxnLst/>
              <a:rect l="l" t="t" r="r" b="b"/>
              <a:pathLst>
                <a:path w="679121" h="694297">
                  <a:moveTo>
                    <a:pt x="0" y="0"/>
                  </a:moveTo>
                  <a:lnTo>
                    <a:pt x="679121" y="0"/>
                  </a:lnTo>
                  <a:lnTo>
                    <a:pt x="679121" y="694297"/>
                  </a:lnTo>
                  <a:lnTo>
                    <a:pt x="0" y="694297"/>
                  </a:lnTo>
                  <a:close/>
                </a:path>
              </a:pathLst>
            </a:custGeom>
            <a:blipFill>
              <a:blip r:embed="rId10"/>
              <a:stretch>
                <a:fillRect l="-4092" r="-4092"/>
              </a:stretch>
            </a:blipFill>
          </p:spPr>
        </p:sp>
      </p:grpSp>
      <p:sp>
        <p:nvSpPr>
          <p:cNvPr id="21" name="TextBox 21"/>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10</a:t>
            </a:r>
          </a:p>
        </p:txBody>
      </p:sp>
      <p:sp>
        <p:nvSpPr>
          <p:cNvPr id="22" name="TextBox 22"/>
          <p:cNvSpPr txBox="1"/>
          <p:nvPr/>
        </p:nvSpPr>
        <p:spPr>
          <a:xfrm>
            <a:off x="5418503" y="1643257"/>
            <a:ext cx="8408217" cy="813816"/>
          </a:xfrm>
          <a:prstGeom prst="rect">
            <a:avLst/>
          </a:prstGeom>
        </p:spPr>
        <p:txBody>
          <a:bodyPr lIns="0" tIns="0" rIns="0" bIns="0" rtlCol="0" anchor="t">
            <a:spAutoFit/>
          </a:bodyPr>
          <a:lstStyle/>
          <a:p>
            <a:pPr algn="l">
              <a:lnSpc>
                <a:spcPts val="5711"/>
              </a:lnSpc>
            </a:pPr>
            <a:r>
              <a:rPr lang="en-US" sz="5599" b="1">
                <a:solidFill>
                  <a:srgbClr val="D9291A"/>
                </a:solidFill>
                <a:latin typeface="Poppins Bold"/>
                <a:ea typeface="Poppins Bold"/>
                <a:cs typeface="Poppins Bold"/>
                <a:sym typeface="Poppins Bold"/>
              </a:rPr>
              <a:t>Project Demonstration</a:t>
            </a:r>
          </a:p>
        </p:txBody>
      </p:sp>
      <p:sp>
        <p:nvSpPr>
          <p:cNvPr id="23" name="TextBox 23"/>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24" name="TextBox 24"/>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25" name="TextBox 25"/>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26" name="TextBox 26"/>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27" name="AutoShape 27"/>
          <p:cNvSpPr/>
          <p:nvPr/>
        </p:nvSpPr>
        <p:spPr>
          <a:xfrm>
            <a:off x="3607277" y="2699618"/>
            <a:ext cx="11073447" cy="0"/>
          </a:xfrm>
          <a:prstGeom prst="line">
            <a:avLst/>
          </a:prstGeom>
          <a:ln w="47625" cap="flat">
            <a:solidFill>
              <a:srgbClr val="D9291A"/>
            </a:solidFill>
            <a:prstDash val="solid"/>
            <a:headEnd type="none" w="sm" len="sm"/>
            <a:tailEnd type="none" w="sm" len="sm"/>
          </a:ln>
        </p:spPr>
      </p:sp>
      <p:sp>
        <p:nvSpPr>
          <p:cNvPr id="28" name="TextBox 28"/>
          <p:cNvSpPr txBox="1"/>
          <p:nvPr/>
        </p:nvSpPr>
        <p:spPr>
          <a:xfrm>
            <a:off x="2211708" y="3227859"/>
            <a:ext cx="2571884"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Home Page</a:t>
            </a:r>
          </a:p>
        </p:txBody>
      </p:sp>
      <p:sp>
        <p:nvSpPr>
          <p:cNvPr id="29" name="TextBox 29"/>
          <p:cNvSpPr txBox="1"/>
          <p:nvPr/>
        </p:nvSpPr>
        <p:spPr>
          <a:xfrm>
            <a:off x="7754306" y="3285406"/>
            <a:ext cx="2779388"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Registration</a:t>
            </a:r>
          </a:p>
        </p:txBody>
      </p:sp>
      <p:sp>
        <p:nvSpPr>
          <p:cNvPr id="30" name="TextBox 30"/>
          <p:cNvSpPr txBox="1"/>
          <p:nvPr/>
        </p:nvSpPr>
        <p:spPr>
          <a:xfrm>
            <a:off x="14143778" y="3227859"/>
            <a:ext cx="1285942"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Login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27858"/>
            <a:ext cx="4937899" cy="5268014"/>
            <a:chOff x="0" y="0"/>
            <a:chExt cx="1795884" cy="1915944"/>
          </a:xfrm>
        </p:grpSpPr>
        <p:sp>
          <p:nvSpPr>
            <p:cNvPr id="3" name="Freeform 3"/>
            <p:cNvSpPr/>
            <p:nvPr/>
          </p:nvSpPr>
          <p:spPr>
            <a:xfrm>
              <a:off x="0" y="0"/>
              <a:ext cx="1795884" cy="1915944"/>
            </a:xfrm>
            <a:custGeom>
              <a:avLst/>
              <a:gdLst/>
              <a:ahLst/>
              <a:cxnLst/>
              <a:rect l="l" t="t" r="r" b="b"/>
              <a:pathLst>
                <a:path w="1795884" h="1915944">
                  <a:moveTo>
                    <a:pt x="34493" y="0"/>
                  </a:moveTo>
                  <a:lnTo>
                    <a:pt x="1761391" y="0"/>
                  </a:lnTo>
                  <a:cubicBezTo>
                    <a:pt x="1770539" y="0"/>
                    <a:pt x="1779312" y="3634"/>
                    <a:pt x="1785781" y="10103"/>
                  </a:cubicBezTo>
                  <a:cubicBezTo>
                    <a:pt x="1792250" y="16571"/>
                    <a:pt x="1795884" y="25345"/>
                    <a:pt x="1795884" y="34493"/>
                  </a:cubicBezTo>
                  <a:lnTo>
                    <a:pt x="1795884" y="1881452"/>
                  </a:lnTo>
                  <a:cubicBezTo>
                    <a:pt x="1795884" y="1900501"/>
                    <a:pt x="1780441" y="1915944"/>
                    <a:pt x="1761391" y="1915944"/>
                  </a:cubicBezTo>
                  <a:lnTo>
                    <a:pt x="34493" y="1915944"/>
                  </a:lnTo>
                  <a:cubicBezTo>
                    <a:pt x="25345" y="1915944"/>
                    <a:pt x="16571" y="1912310"/>
                    <a:pt x="10103" y="1905842"/>
                  </a:cubicBezTo>
                  <a:cubicBezTo>
                    <a:pt x="3634" y="1899373"/>
                    <a:pt x="0" y="1890600"/>
                    <a:pt x="0" y="1881452"/>
                  </a:cubicBezTo>
                  <a:lnTo>
                    <a:pt x="0" y="34493"/>
                  </a:lnTo>
                  <a:cubicBezTo>
                    <a:pt x="0" y="25345"/>
                    <a:pt x="3634" y="16571"/>
                    <a:pt x="10103" y="10103"/>
                  </a:cubicBezTo>
                  <a:cubicBezTo>
                    <a:pt x="16571" y="3634"/>
                    <a:pt x="25345" y="0"/>
                    <a:pt x="34493" y="0"/>
                  </a:cubicBezTo>
                  <a:close/>
                </a:path>
              </a:pathLst>
            </a:custGeom>
            <a:solidFill>
              <a:srgbClr val="EBBA46"/>
            </a:solidFill>
            <a:ln cap="rnd">
              <a:noFill/>
              <a:prstDash val="solid"/>
              <a:round/>
            </a:ln>
          </p:spPr>
        </p:sp>
        <p:sp>
          <p:nvSpPr>
            <p:cNvPr id="4" name="TextBox 4"/>
            <p:cNvSpPr txBox="1"/>
            <p:nvPr/>
          </p:nvSpPr>
          <p:spPr>
            <a:xfrm>
              <a:off x="0" y="0"/>
              <a:ext cx="1795884" cy="1915944"/>
            </a:xfrm>
            <a:prstGeom prst="rect">
              <a:avLst/>
            </a:prstGeom>
          </p:spPr>
          <p:txBody>
            <a:bodyPr lIns="50800" tIns="50800" rIns="50800" bIns="50800" rtlCol="0" anchor="ctr"/>
            <a:lstStyle/>
            <a:p>
              <a:pPr algn="ctr">
                <a:lnSpc>
                  <a:spcPts val="1917"/>
                </a:lnSpc>
              </a:pPr>
              <a:endParaRPr/>
            </a:p>
          </p:txBody>
        </p:sp>
      </p:grpSp>
      <p:grpSp>
        <p:nvGrpSpPr>
          <p:cNvPr id="5" name="Group 5"/>
          <p:cNvGrpSpPr/>
          <p:nvPr/>
        </p:nvGrpSpPr>
        <p:grpSpPr>
          <a:xfrm>
            <a:off x="1028700" y="3312075"/>
            <a:ext cx="4937899" cy="4899580"/>
            <a:chOff x="0" y="0"/>
            <a:chExt cx="675884" cy="670639"/>
          </a:xfrm>
        </p:grpSpPr>
        <p:sp>
          <p:nvSpPr>
            <p:cNvPr id="6" name="Freeform 6"/>
            <p:cNvSpPr/>
            <p:nvPr/>
          </p:nvSpPr>
          <p:spPr>
            <a:xfrm>
              <a:off x="0" y="0"/>
              <a:ext cx="675884" cy="670639"/>
            </a:xfrm>
            <a:custGeom>
              <a:avLst/>
              <a:gdLst/>
              <a:ahLst/>
              <a:cxnLst/>
              <a:rect l="l" t="t" r="r" b="b"/>
              <a:pathLst>
                <a:path w="675884" h="670639">
                  <a:moveTo>
                    <a:pt x="0" y="0"/>
                  </a:moveTo>
                  <a:lnTo>
                    <a:pt x="675884" y="0"/>
                  </a:lnTo>
                  <a:lnTo>
                    <a:pt x="675884" y="670639"/>
                  </a:lnTo>
                  <a:lnTo>
                    <a:pt x="0" y="670639"/>
                  </a:lnTo>
                  <a:close/>
                </a:path>
              </a:pathLst>
            </a:custGeom>
            <a:blipFill>
              <a:blip r:embed="rId2"/>
              <a:stretch>
                <a:fillRect l="-3659" r="-3659"/>
              </a:stretch>
            </a:blipFill>
          </p:spPr>
        </p:sp>
      </p:grpSp>
      <p:sp>
        <p:nvSpPr>
          <p:cNvPr id="7" name="Freeform 7"/>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AutoShape 10"/>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11" name="Group 11"/>
          <p:cNvGrpSpPr/>
          <p:nvPr/>
        </p:nvGrpSpPr>
        <p:grpSpPr>
          <a:xfrm>
            <a:off x="6675050" y="3127858"/>
            <a:ext cx="4937899" cy="5268014"/>
            <a:chOff x="0" y="0"/>
            <a:chExt cx="1795884" cy="1915944"/>
          </a:xfrm>
        </p:grpSpPr>
        <p:sp>
          <p:nvSpPr>
            <p:cNvPr id="12" name="Freeform 12"/>
            <p:cNvSpPr/>
            <p:nvPr/>
          </p:nvSpPr>
          <p:spPr>
            <a:xfrm>
              <a:off x="0" y="0"/>
              <a:ext cx="1795884" cy="1915944"/>
            </a:xfrm>
            <a:custGeom>
              <a:avLst/>
              <a:gdLst/>
              <a:ahLst/>
              <a:cxnLst/>
              <a:rect l="l" t="t" r="r" b="b"/>
              <a:pathLst>
                <a:path w="1795884" h="1915944">
                  <a:moveTo>
                    <a:pt x="34493" y="0"/>
                  </a:moveTo>
                  <a:lnTo>
                    <a:pt x="1761391" y="0"/>
                  </a:lnTo>
                  <a:cubicBezTo>
                    <a:pt x="1770539" y="0"/>
                    <a:pt x="1779312" y="3634"/>
                    <a:pt x="1785781" y="10103"/>
                  </a:cubicBezTo>
                  <a:cubicBezTo>
                    <a:pt x="1792250" y="16571"/>
                    <a:pt x="1795884" y="25345"/>
                    <a:pt x="1795884" y="34493"/>
                  </a:cubicBezTo>
                  <a:lnTo>
                    <a:pt x="1795884" y="1881452"/>
                  </a:lnTo>
                  <a:cubicBezTo>
                    <a:pt x="1795884" y="1900501"/>
                    <a:pt x="1780441" y="1915944"/>
                    <a:pt x="1761391" y="1915944"/>
                  </a:cubicBezTo>
                  <a:lnTo>
                    <a:pt x="34493" y="1915944"/>
                  </a:lnTo>
                  <a:cubicBezTo>
                    <a:pt x="25345" y="1915944"/>
                    <a:pt x="16571" y="1912310"/>
                    <a:pt x="10103" y="1905842"/>
                  </a:cubicBezTo>
                  <a:cubicBezTo>
                    <a:pt x="3634" y="1899373"/>
                    <a:pt x="0" y="1890600"/>
                    <a:pt x="0" y="1881452"/>
                  </a:cubicBezTo>
                  <a:lnTo>
                    <a:pt x="0" y="34493"/>
                  </a:lnTo>
                  <a:cubicBezTo>
                    <a:pt x="0" y="25345"/>
                    <a:pt x="3634" y="16571"/>
                    <a:pt x="10103" y="10103"/>
                  </a:cubicBezTo>
                  <a:cubicBezTo>
                    <a:pt x="16571" y="3634"/>
                    <a:pt x="25345" y="0"/>
                    <a:pt x="34493" y="0"/>
                  </a:cubicBezTo>
                  <a:close/>
                </a:path>
              </a:pathLst>
            </a:custGeom>
            <a:solidFill>
              <a:srgbClr val="D9291A"/>
            </a:solidFill>
            <a:ln cap="rnd">
              <a:noFill/>
              <a:prstDash val="solid"/>
              <a:round/>
            </a:ln>
          </p:spPr>
        </p:sp>
        <p:sp>
          <p:nvSpPr>
            <p:cNvPr id="13" name="TextBox 13"/>
            <p:cNvSpPr txBox="1"/>
            <p:nvPr/>
          </p:nvSpPr>
          <p:spPr>
            <a:xfrm>
              <a:off x="0" y="0"/>
              <a:ext cx="1795884" cy="1915944"/>
            </a:xfrm>
            <a:prstGeom prst="rect">
              <a:avLst/>
            </a:prstGeom>
          </p:spPr>
          <p:txBody>
            <a:bodyPr lIns="50800" tIns="50800" rIns="50800" bIns="50800" rtlCol="0" anchor="ctr"/>
            <a:lstStyle/>
            <a:p>
              <a:pPr algn="ctr">
                <a:lnSpc>
                  <a:spcPts val="1917"/>
                </a:lnSpc>
              </a:pPr>
              <a:endParaRPr/>
            </a:p>
          </p:txBody>
        </p:sp>
      </p:grpSp>
      <p:grpSp>
        <p:nvGrpSpPr>
          <p:cNvPr id="14" name="Group 14"/>
          <p:cNvGrpSpPr/>
          <p:nvPr/>
        </p:nvGrpSpPr>
        <p:grpSpPr>
          <a:xfrm>
            <a:off x="6675050" y="3312075"/>
            <a:ext cx="4937899" cy="4899580"/>
            <a:chOff x="0" y="0"/>
            <a:chExt cx="706560" cy="701077"/>
          </a:xfrm>
        </p:grpSpPr>
        <p:sp>
          <p:nvSpPr>
            <p:cNvPr id="15" name="Freeform 15"/>
            <p:cNvSpPr/>
            <p:nvPr/>
          </p:nvSpPr>
          <p:spPr>
            <a:xfrm>
              <a:off x="0" y="0"/>
              <a:ext cx="706560" cy="701077"/>
            </a:xfrm>
            <a:custGeom>
              <a:avLst/>
              <a:gdLst/>
              <a:ahLst/>
              <a:cxnLst/>
              <a:rect l="l" t="t" r="r" b="b"/>
              <a:pathLst>
                <a:path w="706560" h="701077">
                  <a:moveTo>
                    <a:pt x="0" y="0"/>
                  </a:moveTo>
                  <a:lnTo>
                    <a:pt x="706560" y="0"/>
                  </a:lnTo>
                  <a:lnTo>
                    <a:pt x="706560" y="701077"/>
                  </a:lnTo>
                  <a:lnTo>
                    <a:pt x="0" y="701077"/>
                  </a:lnTo>
                  <a:close/>
                </a:path>
              </a:pathLst>
            </a:custGeom>
            <a:blipFill>
              <a:blip r:embed="rId9"/>
              <a:stretch>
                <a:fillRect t="-1550" b="-1550"/>
              </a:stretch>
            </a:blipFill>
          </p:spPr>
        </p:sp>
      </p:grpSp>
      <p:grpSp>
        <p:nvGrpSpPr>
          <p:cNvPr id="16" name="Group 16"/>
          <p:cNvGrpSpPr/>
          <p:nvPr/>
        </p:nvGrpSpPr>
        <p:grpSpPr>
          <a:xfrm>
            <a:off x="12317800" y="3127858"/>
            <a:ext cx="4937899" cy="5268014"/>
            <a:chOff x="0" y="0"/>
            <a:chExt cx="1795884" cy="1915944"/>
          </a:xfrm>
        </p:grpSpPr>
        <p:sp>
          <p:nvSpPr>
            <p:cNvPr id="17" name="Freeform 17"/>
            <p:cNvSpPr/>
            <p:nvPr/>
          </p:nvSpPr>
          <p:spPr>
            <a:xfrm>
              <a:off x="0" y="0"/>
              <a:ext cx="1795884" cy="1915944"/>
            </a:xfrm>
            <a:custGeom>
              <a:avLst/>
              <a:gdLst/>
              <a:ahLst/>
              <a:cxnLst/>
              <a:rect l="l" t="t" r="r" b="b"/>
              <a:pathLst>
                <a:path w="1795884" h="1915944">
                  <a:moveTo>
                    <a:pt x="34493" y="0"/>
                  </a:moveTo>
                  <a:lnTo>
                    <a:pt x="1761391" y="0"/>
                  </a:lnTo>
                  <a:cubicBezTo>
                    <a:pt x="1770539" y="0"/>
                    <a:pt x="1779312" y="3634"/>
                    <a:pt x="1785781" y="10103"/>
                  </a:cubicBezTo>
                  <a:cubicBezTo>
                    <a:pt x="1792250" y="16571"/>
                    <a:pt x="1795884" y="25345"/>
                    <a:pt x="1795884" y="34493"/>
                  </a:cubicBezTo>
                  <a:lnTo>
                    <a:pt x="1795884" y="1881452"/>
                  </a:lnTo>
                  <a:cubicBezTo>
                    <a:pt x="1795884" y="1900501"/>
                    <a:pt x="1780441" y="1915944"/>
                    <a:pt x="1761391" y="1915944"/>
                  </a:cubicBezTo>
                  <a:lnTo>
                    <a:pt x="34493" y="1915944"/>
                  </a:lnTo>
                  <a:cubicBezTo>
                    <a:pt x="25345" y="1915944"/>
                    <a:pt x="16571" y="1912310"/>
                    <a:pt x="10103" y="1905842"/>
                  </a:cubicBezTo>
                  <a:cubicBezTo>
                    <a:pt x="3634" y="1899373"/>
                    <a:pt x="0" y="1890600"/>
                    <a:pt x="0" y="1881452"/>
                  </a:cubicBezTo>
                  <a:lnTo>
                    <a:pt x="0" y="34493"/>
                  </a:lnTo>
                  <a:cubicBezTo>
                    <a:pt x="0" y="25345"/>
                    <a:pt x="3634" y="16571"/>
                    <a:pt x="10103" y="10103"/>
                  </a:cubicBezTo>
                  <a:cubicBezTo>
                    <a:pt x="16571" y="3634"/>
                    <a:pt x="25345" y="0"/>
                    <a:pt x="34493" y="0"/>
                  </a:cubicBezTo>
                  <a:close/>
                </a:path>
              </a:pathLst>
            </a:custGeom>
            <a:solidFill>
              <a:srgbClr val="EBBA46"/>
            </a:solidFill>
            <a:ln cap="rnd">
              <a:noFill/>
              <a:prstDash val="solid"/>
              <a:round/>
            </a:ln>
          </p:spPr>
        </p:sp>
        <p:sp>
          <p:nvSpPr>
            <p:cNvPr id="18" name="TextBox 18"/>
            <p:cNvSpPr txBox="1"/>
            <p:nvPr/>
          </p:nvSpPr>
          <p:spPr>
            <a:xfrm>
              <a:off x="0" y="0"/>
              <a:ext cx="1795884" cy="1915944"/>
            </a:xfrm>
            <a:prstGeom prst="rect">
              <a:avLst/>
            </a:prstGeom>
          </p:spPr>
          <p:txBody>
            <a:bodyPr lIns="50800" tIns="50800" rIns="50800" bIns="50800" rtlCol="0" anchor="ctr"/>
            <a:lstStyle/>
            <a:p>
              <a:pPr algn="ctr">
                <a:lnSpc>
                  <a:spcPts val="1917"/>
                </a:lnSpc>
              </a:pPr>
              <a:endParaRPr/>
            </a:p>
          </p:txBody>
        </p:sp>
      </p:grpSp>
      <p:grpSp>
        <p:nvGrpSpPr>
          <p:cNvPr id="19" name="Group 19"/>
          <p:cNvGrpSpPr/>
          <p:nvPr/>
        </p:nvGrpSpPr>
        <p:grpSpPr>
          <a:xfrm>
            <a:off x="12317800" y="3312075"/>
            <a:ext cx="4941500" cy="4899580"/>
            <a:chOff x="0" y="0"/>
            <a:chExt cx="679617" cy="673851"/>
          </a:xfrm>
        </p:grpSpPr>
        <p:sp>
          <p:nvSpPr>
            <p:cNvPr id="20" name="Freeform 20"/>
            <p:cNvSpPr/>
            <p:nvPr/>
          </p:nvSpPr>
          <p:spPr>
            <a:xfrm>
              <a:off x="0" y="0"/>
              <a:ext cx="679617" cy="673851"/>
            </a:xfrm>
            <a:custGeom>
              <a:avLst/>
              <a:gdLst/>
              <a:ahLst/>
              <a:cxnLst/>
              <a:rect l="l" t="t" r="r" b="b"/>
              <a:pathLst>
                <a:path w="679617" h="673851">
                  <a:moveTo>
                    <a:pt x="0" y="0"/>
                  </a:moveTo>
                  <a:lnTo>
                    <a:pt x="679617" y="0"/>
                  </a:lnTo>
                  <a:lnTo>
                    <a:pt x="679617" y="673851"/>
                  </a:lnTo>
                  <a:lnTo>
                    <a:pt x="0" y="673851"/>
                  </a:lnTo>
                  <a:close/>
                </a:path>
              </a:pathLst>
            </a:custGeom>
            <a:blipFill>
              <a:blip r:embed="rId10"/>
              <a:stretch>
                <a:fillRect l="-3131" r="-3131"/>
              </a:stretch>
            </a:blipFill>
          </p:spPr>
        </p:sp>
      </p:grpSp>
      <p:sp>
        <p:nvSpPr>
          <p:cNvPr id="21" name="TextBox 21"/>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11</a:t>
            </a:r>
          </a:p>
        </p:txBody>
      </p:sp>
      <p:sp>
        <p:nvSpPr>
          <p:cNvPr id="22" name="TextBox 22"/>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23" name="TextBox 23"/>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24" name="TextBox 24"/>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25" name="TextBox 25"/>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26" name="TextBox 26"/>
          <p:cNvSpPr txBox="1"/>
          <p:nvPr/>
        </p:nvSpPr>
        <p:spPr>
          <a:xfrm>
            <a:off x="2211708" y="2365431"/>
            <a:ext cx="2571884"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Add to Cart</a:t>
            </a:r>
          </a:p>
        </p:txBody>
      </p:sp>
      <p:sp>
        <p:nvSpPr>
          <p:cNvPr id="27" name="TextBox 27"/>
          <p:cNvSpPr txBox="1"/>
          <p:nvPr/>
        </p:nvSpPr>
        <p:spPr>
          <a:xfrm>
            <a:off x="8019450" y="2422978"/>
            <a:ext cx="2249100"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Cart View</a:t>
            </a:r>
          </a:p>
        </p:txBody>
      </p:sp>
      <p:sp>
        <p:nvSpPr>
          <p:cNvPr id="28" name="TextBox 28"/>
          <p:cNvSpPr txBox="1"/>
          <p:nvPr/>
        </p:nvSpPr>
        <p:spPr>
          <a:xfrm>
            <a:off x="13297977" y="2422978"/>
            <a:ext cx="2977543" cy="496825"/>
          </a:xfrm>
          <a:prstGeom prst="rect">
            <a:avLst/>
          </a:prstGeom>
        </p:spPr>
        <p:txBody>
          <a:bodyPr lIns="0" tIns="0" rIns="0" bIns="0" rtlCol="0" anchor="t">
            <a:spAutoFit/>
          </a:bodyPr>
          <a:lstStyle/>
          <a:p>
            <a:pPr algn="l">
              <a:lnSpc>
                <a:spcPts val="3468"/>
              </a:lnSpc>
            </a:pPr>
            <a:r>
              <a:rPr lang="en-US" sz="3400" b="1">
                <a:solidFill>
                  <a:srgbClr val="D9291A"/>
                </a:solidFill>
                <a:latin typeface="Poppins Bold"/>
                <a:ea typeface="Poppins Bold"/>
                <a:cs typeface="Poppins Bold"/>
                <a:sym typeface="Poppins Bold"/>
              </a:rPr>
              <a:t>Order History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AutoShape 5"/>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3361855" y="3028859"/>
            <a:ext cx="5045541" cy="4730475"/>
            <a:chOff x="0" y="0"/>
            <a:chExt cx="636616" cy="596863"/>
          </a:xfrm>
        </p:grpSpPr>
        <p:sp>
          <p:nvSpPr>
            <p:cNvPr id="7" name="Freeform 7"/>
            <p:cNvSpPr/>
            <p:nvPr/>
          </p:nvSpPr>
          <p:spPr>
            <a:xfrm>
              <a:off x="0" y="0"/>
              <a:ext cx="636616" cy="596863"/>
            </a:xfrm>
            <a:custGeom>
              <a:avLst/>
              <a:gdLst/>
              <a:ahLst/>
              <a:cxnLst/>
              <a:rect l="l" t="t" r="r" b="b"/>
              <a:pathLst>
                <a:path w="636616" h="596863">
                  <a:moveTo>
                    <a:pt x="0" y="0"/>
                  </a:moveTo>
                  <a:lnTo>
                    <a:pt x="636616" y="0"/>
                  </a:lnTo>
                  <a:lnTo>
                    <a:pt x="636616" y="596863"/>
                  </a:lnTo>
                  <a:lnTo>
                    <a:pt x="0" y="596863"/>
                  </a:lnTo>
                  <a:close/>
                </a:path>
              </a:pathLst>
            </a:custGeom>
            <a:blipFill>
              <a:blip r:embed="rId8"/>
              <a:stretch>
                <a:fillRect t="-29995" b="-29995"/>
              </a:stretch>
            </a:blipFill>
          </p:spPr>
        </p:sp>
      </p:grpSp>
      <p:sp>
        <p:nvSpPr>
          <p:cNvPr id="8" name="Freeform 8"/>
          <p:cNvSpPr/>
          <p:nvPr/>
        </p:nvSpPr>
        <p:spPr>
          <a:xfrm>
            <a:off x="7279322" y="1562294"/>
            <a:ext cx="8849769" cy="4209548"/>
          </a:xfrm>
          <a:custGeom>
            <a:avLst/>
            <a:gdLst/>
            <a:ahLst/>
            <a:cxnLst/>
            <a:rect l="l" t="t" r="r" b="b"/>
            <a:pathLst>
              <a:path w="8849769" h="4209548">
                <a:moveTo>
                  <a:pt x="0" y="0"/>
                </a:moveTo>
                <a:lnTo>
                  <a:pt x="8849768" y="0"/>
                </a:lnTo>
                <a:lnTo>
                  <a:pt x="8849768" y="4209548"/>
                </a:lnTo>
                <a:lnTo>
                  <a:pt x="0" y="4209548"/>
                </a:lnTo>
                <a:lnTo>
                  <a:pt x="0" y="0"/>
                </a:lnTo>
                <a:close/>
              </a:path>
            </a:pathLst>
          </a:custGeom>
          <a:blipFill>
            <a:blip r:embed="rId9"/>
            <a:stretch>
              <a:fillRect r="-2847"/>
            </a:stretch>
          </a:blipFill>
        </p:spPr>
      </p:sp>
      <p:sp>
        <p:nvSpPr>
          <p:cNvPr id="9" name="Freeform 9"/>
          <p:cNvSpPr/>
          <p:nvPr/>
        </p:nvSpPr>
        <p:spPr>
          <a:xfrm>
            <a:off x="5729122" y="5923890"/>
            <a:ext cx="9580812" cy="4035917"/>
          </a:xfrm>
          <a:custGeom>
            <a:avLst/>
            <a:gdLst/>
            <a:ahLst/>
            <a:cxnLst/>
            <a:rect l="l" t="t" r="r" b="b"/>
            <a:pathLst>
              <a:path w="9580812" h="4035917">
                <a:moveTo>
                  <a:pt x="0" y="0"/>
                </a:moveTo>
                <a:lnTo>
                  <a:pt x="9580812" y="0"/>
                </a:lnTo>
                <a:lnTo>
                  <a:pt x="9580812" y="4035917"/>
                </a:lnTo>
                <a:lnTo>
                  <a:pt x="0" y="4035917"/>
                </a:lnTo>
                <a:lnTo>
                  <a:pt x="0" y="0"/>
                </a:lnTo>
                <a:close/>
              </a:path>
            </a:pathLst>
          </a:custGeom>
          <a:blipFill>
            <a:blip r:embed="rId10"/>
            <a:stretch>
              <a:fillRect/>
            </a:stretch>
          </a:blipFill>
        </p:spPr>
      </p:sp>
      <p:sp>
        <p:nvSpPr>
          <p:cNvPr id="10" name="TextBox 10"/>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12</a:t>
            </a:r>
          </a:p>
        </p:txBody>
      </p:sp>
      <p:sp>
        <p:nvSpPr>
          <p:cNvPr id="11" name="TextBox 11"/>
          <p:cNvSpPr txBox="1"/>
          <p:nvPr/>
        </p:nvSpPr>
        <p:spPr>
          <a:xfrm>
            <a:off x="1824994" y="4447794"/>
            <a:ext cx="3408828" cy="1816405"/>
          </a:xfrm>
          <a:prstGeom prst="rect">
            <a:avLst/>
          </a:prstGeom>
        </p:spPr>
        <p:txBody>
          <a:bodyPr lIns="0" tIns="0" rIns="0" bIns="0" rtlCol="0" anchor="t">
            <a:spAutoFit/>
          </a:bodyPr>
          <a:lstStyle/>
          <a:p>
            <a:pPr algn="ctr">
              <a:lnSpc>
                <a:spcPts val="7063"/>
              </a:lnSpc>
            </a:pPr>
            <a:r>
              <a:rPr lang="en-US" sz="5650" b="1">
                <a:solidFill>
                  <a:srgbClr val="000000"/>
                </a:solidFill>
                <a:latin typeface="Poppins Bold"/>
                <a:ea typeface="Poppins Bold"/>
                <a:cs typeface="Poppins Bold"/>
                <a:sym typeface="Poppins Bold"/>
              </a:rPr>
              <a:t>Product Add</a:t>
            </a:r>
          </a:p>
        </p:txBody>
      </p:sp>
      <p:sp>
        <p:nvSpPr>
          <p:cNvPr id="12" name="TextBox 12"/>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3" name="TextBox 13"/>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4" name="TextBox 14"/>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5" name="TextBox 15"/>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6" name="Freeform 16"/>
          <p:cNvSpPr/>
          <p:nvPr/>
        </p:nvSpPr>
        <p:spPr>
          <a:xfrm>
            <a:off x="6615988" y="3316969"/>
            <a:ext cx="1397802" cy="698901"/>
          </a:xfrm>
          <a:custGeom>
            <a:avLst/>
            <a:gdLst/>
            <a:ahLst/>
            <a:cxnLst/>
            <a:rect l="l" t="t" r="r" b="b"/>
            <a:pathLst>
              <a:path w="1397802" h="698901">
                <a:moveTo>
                  <a:pt x="0" y="0"/>
                </a:moveTo>
                <a:lnTo>
                  <a:pt x="1397802" y="0"/>
                </a:lnTo>
                <a:lnTo>
                  <a:pt x="1397802" y="698902"/>
                </a:lnTo>
                <a:lnTo>
                  <a:pt x="0" y="69890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7" name="Freeform 17"/>
          <p:cNvSpPr/>
          <p:nvPr/>
        </p:nvSpPr>
        <p:spPr>
          <a:xfrm>
            <a:off x="14611033" y="7592398"/>
            <a:ext cx="1397802" cy="698901"/>
          </a:xfrm>
          <a:custGeom>
            <a:avLst/>
            <a:gdLst/>
            <a:ahLst/>
            <a:cxnLst/>
            <a:rect l="l" t="t" r="r" b="b"/>
            <a:pathLst>
              <a:path w="1397802" h="698901">
                <a:moveTo>
                  <a:pt x="0" y="0"/>
                </a:moveTo>
                <a:lnTo>
                  <a:pt x="1397803" y="0"/>
                </a:lnTo>
                <a:lnTo>
                  <a:pt x="1397803" y="698901"/>
                </a:lnTo>
                <a:lnTo>
                  <a:pt x="0" y="6989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8" name="Group 18"/>
          <p:cNvGrpSpPr/>
          <p:nvPr/>
        </p:nvGrpSpPr>
        <p:grpSpPr>
          <a:xfrm>
            <a:off x="17511256" y="1562294"/>
            <a:ext cx="4244394" cy="4209548"/>
            <a:chOff x="0" y="0"/>
            <a:chExt cx="601804" cy="596863"/>
          </a:xfrm>
        </p:grpSpPr>
        <p:sp>
          <p:nvSpPr>
            <p:cNvPr id="19" name="Freeform 19"/>
            <p:cNvSpPr/>
            <p:nvPr/>
          </p:nvSpPr>
          <p:spPr>
            <a:xfrm>
              <a:off x="0" y="0"/>
              <a:ext cx="601804" cy="596863"/>
            </a:xfrm>
            <a:custGeom>
              <a:avLst/>
              <a:gdLst/>
              <a:ahLst/>
              <a:cxnLst/>
              <a:rect l="l" t="t" r="r" b="b"/>
              <a:pathLst>
                <a:path w="601804" h="596863">
                  <a:moveTo>
                    <a:pt x="0" y="0"/>
                  </a:moveTo>
                  <a:lnTo>
                    <a:pt x="601804" y="0"/>
                  </a:lnTo>
                  <a:lnTo>
                    <a:pt x="601804" y="596863"/>
                  </a:lnTo>
                  <a:lnTo>
                    <a:pt x="0" y="596863"/>
                  </a:lnTo>
                  <a:close/>
                </a:path>
              </a:pathLst>
            </a:custGeom>
            <a:blipFill>
              <a:blip r:embed="rId8"/>
              <a:stretch>
                <a:fillRect t="-25620" b="-25620"/>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AutoShape 5"/>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3361855" y="3028859"/>
            <a:ext cx="5045541" cy="4730475"/>
            <a:chOff x="0" y="0"/>
            <a:chExt cx="636616" cy="596863"/>
          </a:xfrm>
        </p:grpSpPr>
        <p:sp>
          <p:nvSpPr>
            <p:cNvPr id="7" name="Freeform 7"/>
            <p:cNvSpPr/>
            <p:nvPr/>
          </p:nvSpPr>
          <p:spPr>
            <a:xfrm>
              <a:off x="0" y="0"/>
              <a:ext cx="636616" cy="596863"/>
            </a:xfrm>
            <a:custGeom>
              <a:avLst/>
              <a:gdLst/>
              <a:ahLst/>
              <a:cxnLst/>
              <a:rect l="l" t="t" r="r" b="b"/>
              <a:pathLst>
                <a:path w="636616" h="596863">
                  <a:moveTo>
                    <a:pt x="0" y="0"/>
                  </a:moveTo>
                  <a:lnTo>
                    <a:pt x="636616" y="0"/>
                  </a:lnTo>
                  <a:lnTo>
                    <a:pt x="636616" y="596863"/>
                  </a:lnTo>
                  <a:lnTo>
                    <a:pt x="0" y="596863"/>
                  </a:lnTo>
                  <a:close/>
                </a:path>
              </a:pathLst>
            </a:custGeom>
            <a:blipFill>
              <a:blip r:embed="rId8"/>
              <a:stretch>
                <a:fillRect t="-29995" b="-29995"/>
              </a:stretch>
            </a:blipFill>
          </p:spPr>
        </p:sp>
      </p:grpSp>
      <p:grpSp>
        <p:nvGrpSpPr>
          <p:cNvPr id="8" name="Group 8"/>
          <p:cNvGrpSpPr/>
          <p:nvPr/>
        </p:nvGrpSpPr>
        <p:grpSpPr>
          <a:xfrm>
            <a:off x="17511256" y="1562294"/>
            <a:ext cx="4244394" cy="4209548"/>
            <a:chOff x="0" y="0"/>
            <a:chExt cx="601804" cy="596863"/>
          </a:xfrm>
        </p:grpSpPr>
        <p:sp>
          <p:nvSpPr>
            <p:cNvPr id="9" name="Freeform 9"/>
            <p:cNvSpPr/>
            <p:nvPr/>
          </p:nvSpPr>
          <p:spPr>
            <a:xfrm>
              <a:off x="0" y="0"/>
              <a:ext cx="601804" cy="596863"/>
            </a:xfrm>
            <a:custGeom>
              <a:avLst/>
              <a:gdLst/>
              <a:ahLst/>
              <a:cxnLst/>
              <a:rect l="l" t="t" r="r" b="b"/>
              <a:pathLst>
                <a:path w="601804" h="596863">
                  <a:moveTo>
                    <a:pt x="0" y="0"/>
                  </a:moveTo>
                  <a:lnTo>
                    <a:pt x="601804" y="0"/>
                  </a:lnTo>
                  <a:lnTo>
                    <a:pt x="601804" y="596863"/>
                  </a:lnTo>
                  <a:lnTo>
                    <a:pt x="0" y="596863"/>
                  </a:lnTo>
                  <a:close/>
                </a:path>
              </a:pathLst>
            </a:custGeom>
            <a:blipFill>
              <a:blip r:embed="rId8"/>
              <a:stretch>
                <a:fillRect t="-25620" b="-25620"/>
              </a:stretch>
            </a:blipFill>
          </p:spPr>
        </p:sp>
      </p:grpSp>
      <p:sp>
        <p:nvSpPr>
          <p:cNvPr id="10" name="Freeform 10"/>
          <p:cNvSpPr/>
          <p:nvPr/>
        </p:nvSpPr>
        <p:spPr>
          <a:xfrm>
            <a:off x="7290887" y="1562294"/>
            <a:ext cx="8862206" cy="4209548"/>
          </a:xfrm>
          <a:custGeom>
            <a:avLst/>
            <a:gdLst/>
            <a:ahLst/>
            <a:cxnLst/>
            <a:rect l="l" t="t" r="r" b="b"/>
            <a:pathLst>
              <a:path w="8862206" h="4209548">
                <a:moveTo>
                  <a:pt x="0" y="0"/>
                </a:moveTo>
                <a:lnTo>
                  <a:pt x="8862206" y="0"/>
                </a:lnTo>
                <a:lnTo>
                  <a:pt x="8862206" y="4209548"/>
                </a:lnTo>
                <a:lnTo>
                  <a:pt x="0" y="4209548"/>
                </a:lnTo>
                <a:lnTo>
                  <a:pt x="0" y="0"/>
                </a:lnTo>
                <a:close/>
              </a:path>
            </a:pathLst>
          </a:custGeom>
          <a:blipFill>
            <a:blip r:embed="rId9"/>
            <a:stretch>
              <a:fillRect/>
            </a:stretch>
          </a:blipFill>
        </p:spPr>
      </p:sp>
      <p:sp>
        <p:nvSpPr>
          <p:cNvPr id="11" name="Freeform 11"/>
          <p:cNvSpPr/>
          <p:nvPr/>
        </p:nvSpPr>
        <p:spPr>
          <a:xfrm>
            <a:off x="6591986" y="3316969"/>
            <a:ext cx="1397802" cy="698901"/>
          </a:xfrm>
          <a:custGeom>
            <a:avLst/>
            <a:gdLst/>
            <a:ahLst/>
            <a:cxnLst/>
            <a:rect l="l" t="t" r="r" b="b"/>
            <a:pathLst>
              <a:path w="1397802" h="698901">
                <a:moveTo>
                  <a:pt x="0" y="0"/>
                </a:moveTo>
                <a:lnTo>
                  <a:pt x="1397802" y="0"/>
                </a:lnTo>
                <a:lnTo>
                  <a:pt x="1397802" y="698902"/>
                </a:lnTo>
                <a:lnTo>
                  <a:pt x="0" y="69890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5711007" y="6038542"/>
            <a:ext cx="9598928" cy="4055547"/>
          </a:xfrm>
          <a:custGeom>
            <a:avLst/>
            <a:gdLst/>
            <a:ahLst/>
            <a:cxnLst/>
            <a:rect l="l" t="t" r="r" b="b"/>
            <a:pathLst>
              <a:path w="9598928" h="4055547">
                <a:moveTo>
                  <a:pt x="0" y="0"/>
                </a:moveTo>
                <a:lnTo>
                  <a:pt x="9598927" y="0"/>
                </a:lnTo>
                <a:lnTo>
                  <a:pt x="9598927" y="4055547"/>
                </a:lnTo>
                <a:lnTo>
                  <a:pt x="0" y="4055547"/>
                </a:lnTo>
                <a:lnTo>
                  <a:pt x="0" y="0"/>
                </a:lnTo>
                <a:close/>
              </a:path>
            </a:pathLst>
          </a:custGeom>
          <a:blipFill>
            <a:blip r:embed="rId12"/>
            <a:stretch>
              <a:fillRect/>
            </a:stretch>
          </a:blipFill>
        </p:spPr>
      </p:sp>
      <p:sp>
        <p:nvSpPr>
          <p:cNvPr id="13" name="Freeform 13"/>
          <p:cNvSpPr/>
          <p:nvPr/>
        </p:nvSpPr>
        <p:spPr>
          <a:xfrm>
            <a:off x="14611033" y="7592398"/>
            <a:ext cx="1397802" cy="698901"/>
          </a:xfrm>
          <a:custGeom>
            <a:avLst/>
            <a:gdLst/>
            <a:ahLst/>
            <a:cxnLst/>
            <a:rect l="l" t="t" r="r" b="b"/>
            <a:pathLst>
              <a:path w="1397802" h="698901">
                <a:moveTo>
                  <a:pt x="0" y="0"/>
                </a:moveTo>
                <a:lnTo>
                  <a:pt x="1397803" y="0"/>
                </a:lnTo>
                <a:lnTo>
                  <a:pt x="1397803" y="698901"/>
                </a:lnTo>
                <a:lnTo>
                  <a:pt x="0" y="69890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TextBox 14"/>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13</a:t>
            </a:r>
          </a:p>
        </p:txBody>
      </p:sp>
      <p:sp>
        <p:nvSpPr>
          <p:cNvPr id="15" name="TextBox 15"/>
          <p:cNvSpPr txBox="1"/>
          <p:nvPr/>
        </p:nvSpPr>
        <p:spPr>
          <a:xfrm>
            <a:off x="1824994" y="4447794"/>
            <a:ext cx="3408828" cy="1816405"/>
          </a:xfrm>
          <a:prstGeom prst="rect">
            <a:avLst/>
          </a:prstGeom>
        </p:spPr>
        <p:txBody>
          <a:bodyPr lIns="0" tIns="0" rIns="0" bIns="0" rtlCol="0" anchor="t">
            <a:spAutoFit/>
          </a:bodyPr>
          <a:lstStyle/>
          <a:p>
            <a:pPr algn="ctr">
              <a:lnSpc>
                <a:spcPts val="7063"/>
              </a:lnSpc>
            </a:pPr>
            <a:r>
              <a:rPr lang="en-US" sz="5650" b="1">
                <a:solidFill>
                  <a:srgbClr val="000000"/>
                </a:solidFill>
                <a:latin typeface="Poppins Bold"/>
                <a:ea typeface="Poppins Bold"/>
                <a:cs typeface="Poppins Bold"/>
                <a:sym typeface="Poppins Bold"/>
              </a:rPr>
              <a:t>Product Update</a:t>
            </a:r>
          </a:p>
        </p:txBody>
      </p:sp>
      <p:sp>
        <p:nvSpPr>
          <p:cNvPr id="16" name="TextBox 16"/>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7" name="TextBox 17"/>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8" name="TextBox 18"/>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9" name="TextBox 19"/>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AutoShape 5"/>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3361855" y="3028859"/>
            <a:ext cx="5045541" cy="4730475"/>
            <a:chOff x="0" y="0"/>
            <a:chExt cx="636616" cy="596863"/>
          </a:xfrm>
        </p:grpSpPr>
        <p:sp>
          <p:nvSpPr>
            <p:cNvPr id="7" name="Freeform 7"/>
            <p:cNvSpPr/>
            <p:nvPr/>
          </p:nvSpPr>
          <p:spPr>
            <a:xfrm>
              <a:off x="0" y="0"/>
              <a:ext cx="636616" cy="596863"/>
            </a:xfrm>
            <a:custGeom>
              <a:avLst/>
              <a:gdLst/>
              <a:ahLst/>
              <a:cxnLst/>
              <a:rect l="l" t="t" r="r" b="b"/>
              <a:pathLst>
                <a:path w="636616" h="596863">
                  <a:moveTo>
                    <a:pt x="0" y="0"/>
                  </a:moveTo>
                  <a:lnTo>
                    <a:pt x="636616" y="0"/>
                  </a:lnTo>
                  <a:lnTo>
                    <a:pt x="636616" y="596863"/>
                  </a:lnTo>
                  <a:lnTo>
                    <a:pt x="0" y="596863"/>
                  </a:lnTo>
                  <a:close/>
                </a:path>
              </a:pathLst>
            </a:custGeom>
            <a:blipFill>
              <a:blip r:embed="rId8"/>
              <a:stretch>
                <a:fillRect t="-29995" b="-29995"/>
              </a:stretch>
            </a:blipFill>
          </p:spPr>
        </p:sp>
      </p:grpSp>
      <p:sp>
        <p:nvSpPr>
          <p:cNvPr id="8" name="Freeform 8"/>
          <p:cNvSpPr/>
          <p:nvPr/>
        </p:nvSpPr>
        <p:spPr>
          <a:xfrm>
            <a:off x="5255279" y="2720271"/>
            <a:ext cx="11808677" cy="4073994"/>
          </a:xfrm>
          <a:custGeom>
            <a:avLst/>
            <a:gdLst/>
            <a:ahLst/>
            <a:cxnLst/>
            <a:rect l="l" t="t" r="r" b="b"/>
            <a:pathLst>
              <a:path w="11808677" h="4073994">
                <a:moveTo>
                  <a:pt x="0" y="0"/>
                </a:moveTo>
                <a:lnTo>
                  <a:pt x="11808677" y="0"/>
                </a:lnTo>
                <a:lnTo>
                  <a:pt x="11808677" y="4073993"/>
                </a:lnTo>
                <a:lnTo>
                  <a:pt x="0" y="4073993"/>
                </a:lnTo>
                <a:lnTo>
                  <a:pt x="0" y="0"/>
                </a:lnTo>
                <a:close/>
              </a:path>
            </a:pathLst>
          </a:custGeom>
          <a:blipFill>
            <a:blip r:embed="rId9"/>
            <a:stretch>
              <a:fillRect/>
            </a:stretch>
          </a:blipFill>
        </p:spPr>
      </p:sp>
      <p:grpSp>
        <p:nvGrpSpPr>
          <p:cNvPr id="9" name="Group 9"/>
          <p:cNvGrpSpPr/>
          <p:nvPr/>
        </p:nvGrpSpPr>
        <p:grpSpPr>
          <a:xfrm>
            <a:off x="17511256" y="1562294"/>
            <a:ext cx="4244394" cy="4209548"/>
            <a:chOff x="0" y="0"/>
            <a:chExt cx="601804" cy="596863"/>
          </a:xfrm>
        </p:grpSpPr>
        <p:sp>
          <p:nvSpPr>
            <p:cNvPr id="10" name="Freeform 10"/>
            <p:cNvSpPr/>
            <p:nvPr/>
          </p:nvSpPr>
          <p:spPr>
            <a:xfrm>
              <a:off x="0" y="0"/>
              <a:ext cx="601804" cy="596863"/>
            </a:xfrm>
            <a:custGeom>
              <a:avLst/>
              <a:gdLst/>
              <a:ahLst/>
              <a:cxnLst/>
              <a:rect l="l" t="t" r="r" b="b"/>
              <a:pathLst>
                <a:path w="601804" h="596863">
                  <a:moveTo>
                    <a:pt x="0" y="0"/>
                  </a:moveTo>
                  <a:lnTo>
                    <a:pt x="601804" y="0"/>
                  </a:lnTo>
                  <a:lnTo>
                    <a:pt x="601804" y="596863"/>
                  </a:lnTo>
                  <a:lnTo>
                    <a:pt x="0" y="596863"/>
                  </a:lnTo>
                  <a:close/>
                </a:path>
              </a:pathLst>
            </a:custGeom>
            <a:blipFill>
              <a:blip r:embed="rId8"/>
              <a:stretch>
                <a:fillRect t="-25620" b="-25620"/>
              </a:stretch>
            </a:blipFill>
          </p:spPr>
        </p:sp>
      </p:grpSp>
      <p:sp>
        <p:nvSpPr>
          <p:cNvPr id="11" name="Freeform 11"/>
          <p:cNvSpPr/>
          <p:nvPr/>
        </p:nvSpPr>
        <p:spPr>
          <a:xfrm>
            <a:off x="3799187" y="7064102"/>
            <a:ext cx="10095412" cy="2910016"/>
          </a:xfrm>
          <a:custGeom>
            <a:avLst/>
            <a:gdLst/>
            <a:ahLst/>
            <a:cxnLst/>
            <a:rect l="l" t="t" r="r" b="b"/>
            <a:pathLst>
              <a:path w="10095412" h="2910016">
                <a:moveTo>
                  <a:pt x="0" y="0"/>
                </a:moveTo>
                <a:lnTo>
                  <a:pt x="10095412" y="0"/>
                </a:lnTo>
                <a:lnTo>
                  <a:pt x="10095412" y="2910016"/>
                </a:lnTo>
                <a:lnTo>
                  <a:pt x="0" y="2910016"/>
                </a:lnTo>
                <a:lnTo>
                  <a:pt x="0" y="0"/>
                </a:lnTo>
                <a:close/>
              </a:path>
            </a:pathLst>
          </a:custGeom>
          <a:blipFill>
            <a:blip r:embed="rId10"/>
            <a:stretch>
              <a:fillRect/>
            </a:stretch>
          </a:blipFill>
        </p:spPr>
      </p:sp>
      <p:sp>
        <p:nvSpPr>
          <p:cNvPr id="12" name="TextBox 12"/>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14</a:t>
            </a:r>
          </a:p>
        </p:txBody>
      </p:sp>
      <p:sp>
        <p:nvSpPr>
          <p:cNvPr id="13" name="TextBox 13"/>
          <p:cNvSpPr txBox="1"/>
          <p:nvPr/>
        </p:nvSpPr>
        <p:spPr>
          <a:xfrm>
            <a:off x="1399152" y="4320540"/>
            <a:ext cx="3408828" cy="1569720"/>
          </a:xfrm>
          <a:prstGeom prst="rect">
            <a:avLst/>
          </a:prstGeom>
        </p:spPr>
        <p:txBody>
          <a:bodyPr lIns="0" tIns="0" rIns="0" bIns="0" rtlCol="0" anchor="t">
            <a:spAutoFit/>
          </a:bodyPr>
          <a:lstStyle/>
          <a:p>
            <a:pPr algn="ctr">
              <a:lnSpc>
                <a:spcPts val="6000"/>
              </a:lnSpc>
            </a:pPr>
            <a:r>
              <a:rPr lang="en-US" sz="4800" b="1">
                <a:solidFill>
                  <a:srgbClr val="000000"/>
                </a:solidFill>
                <a:latin typeface="Poppins Bold"/>
                <a:ea typeface="Poppins Bold"/>
                <a:cs typeface="Poppins Bold"/>
                <a:sym typeface="Poppins Bold"/>
              </a:rPr>
              <a:t>Unit</a:t>
            </a:r>
          </a:p>
          <a:p>
            <a:pPr algn="ctr">
              <a:lnSpc>
                <a:spcPts val="6000"/>
              </a:lnSpc>
            </a:pPr>
            <a:r>
              <a:rPr lang="en-US" sz="4800" b="1">
                <a:solidFill>
                  <a:srgbClr val="000000"/>
                </a:solidFill>
                <a:latin typeface="Poppins Bold"/>
                <a:ea typeface="Poppins Bold"/>
                <a:cs typeface="Poppins Bold"/>
                <a:sym typeface="Poppins Bold"/>
              </a:rPr>
              <a:t>Testing</a:t>
            </a:r>
          </a:p>
        </p:txBody>
      </p:sp>
      <p:sp>
        <p:nvSpPr>
          <p:cNvPr id="14" name="TextBox 14"/>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5" name="TextBox 15"/>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6" name="TextBox 16"/>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7" name="TextBox 17"/>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8" name="TextBox 18"/>
          <p:cNvSpPr txBox="1"/>
          <p:nvPr/>
        </p:nvSpPr>
        <p:spPr>
          <a:xfrm>
            <a:off x="7439586" y="1475036"/>
            <a:ext cx="3408828" cy="1054735"/>
          </a:xfrm>
          <a:prstGeom prst="rect">
            <a:avLst/>
          </a:prstGeom>
        </p:spPr>
        <p:txBody>
          <a:bodyPr lIns="0" tIns="0" rIns="0" bIns="0" rtlCol="0" anchor="t">
            <a:spAutoFit/>
          </a:bodyPr>
          <a:lstStyle/>
          <a:p>
            <a:pPr algn="ctr">
              <a:lnSpc>
                <a:spcPts val="7999"/>
              </a:lnSpc>
            </a:pPr>
            <a:r>
              <a:rPr lang="en-US" sz="6399" b="1">
                <a:solidFill>
                  <a:srgbClr val="000000"/>
                </a:solidFill>
                <a:latin typeface="Poppins Bold"/>
                <a:ea typeface="Poppins Bold"/>
                <a:cs typeface="Poppins Bold"/>
                <a:sym typeface="Poppins Bold"/>
              </a:rPr>
              <a:t>Testing</a:t>
            </a:r>
          </a:p>
        </p:txBody>
      </p:sp>
      <p:sp>
        <p:nvSpPr>
          <p:cNvPr id="19" name="AutoShape 19"/>
          <p:cNvSpPr/>
          <p:nvPr/>
        </p:nvSpPr>
        <p:spPr>
          <a:xfrm>
            <a:off x="6670525" y="2529771"/>
            <a:ext cx="4946950"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4511169" y="1627254"/>
            <a:ext cx="7288604" cy="8356389"/>
            <a:chOff x="0" y="0"/>
            <a:chExt cx="405037" cy="464375"/>
          </a:xfrm>
        </p:grpSpPr>
        <p:sp>
          <p:nvSpPr>
            <p:cNvPr id="3" name="Freeform 3"/>
            <p:cNvSpPr/>
            <p:nvPr/>
          </p:nvSpPr>
          <p:spPr>
            <a:xfrm>
              <a:off x="0" y="0"/>
              <a:ext cx="405037" cy="464375"/>
            </a:xfrm>
            <a:custGeom>
              <a:avLst/>
              <a:gdLst/>
              <a:ahLst/>
              <a:cxnLst/>
              <a:rect l="l" t="t" r="r" b="b"/>
              <a:pathLst>
                <a:path w="405037" h="464375">
                  <a:moveTo>
                    <a:pt x="0" y="0"/>
                  </a:moveTo>
                  <a:lnTo>
                    <a:pt x="405037" y="0"/>
                  </a:lnTo>
                  <a:lnTo>
                    <a:pt x="405037" y="464375"/>
                  </a:lnTo>
                  <a:lnTo>
                    <a:pt x="0" y="464375"/>
                  </a:lnTo>
                  <a:close/>
                </a:path>
              </a:pathLst>
            </a:custGeom>
            <a:blipFill>
              <a:blip r:embed="rId2"/>
              <a:stretch>
                <a:fillRect l="-36041" r="-36041"/>
              </a:stretch>
            </a:blipFill>
          </p:spPr>
        </p:sp>
      </p:grpSp>
      <p:sp>
        <p:nvSpPr>
          <p:cNvPr id="4" name="Freeform 4"/>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8445099" y="2034553"/>
            <a:ext cx="1397802" cy="698901"/>
          </a:xfrm>
          <a:custGeom>
            <a:avLst/>
            <a:gdLst/>
            <a:ahLst/>
            <a:cxnLst/>
            <a:rect l="l" t="t" r="r" b="b"/>
            <a:pathLst>
              <a:path w="1397802" h="698901">
                <a:moveTo>
                  <a:pt x="0" y="0"/>
                </a:moveTo>
                <a:lnTo>
                  <a:pt x="1397802" y="0"/>
                </a:lnTo>
                <a:lnTo>
                  <a:pt x="1397802" y="698902"/>
                </a:lnTo>
                <a:lnTo>
                  <a:pt x="0" y="6989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AutoShape 8"/>
          <p:cNvSpPr/>
          <p:nvPr/>
        </p:nvSpPr>
        <p:spPr>
          <a:xfrm>
            <a:off x="-866867" y="1404188"/>
            <a:ext cx="20364141" cy="0"/>
          </a:xfrm>
          <a:prstGeom prst="line">
            <a:avLst/>
          </a:prstGeom>
          <a:ln w="9525" cap="flat">
            <a:solidFill>
              <a:srgbClr val="000000"/>
            </a:solidFill>
            <a:prstDash val="solid"/>
            <a:headEnd type="none" w="sm" len="sm"/>
            <a:tailEnd type="none" w="sm" len="sm"/>
          </a:ln>
        </p:spPr>
      </p:sp>
      <p:sp>
        <p:nvSpPr>
          <p:cNvPr id="9" name="Freeform 9"/>
          <p:cNvSpPr/>
          <p:nvPr/>
        </p:nvSpPr>
        <p:spPr>
          <a:xfrm>
            <a:off x="3642677" y="3664429"/>
            <a:ext cx="13185543" cy="5406072"/>
          </a:xfrm>
          <a:custGeom>
            <a:avLst/>
            <a:gdLst/>
            <a:ahLst/>
            <a:cxnLst/>
            <a:rect l="l" t="t" r="r" b="b"/>
            <a:pathLst>
              <a:path w="13185543" h="5406072">
                <a:moveTo>
                  <a:pt x="0" y="0"/>
                </a:moveTo>
                <a:lnTo>
                  <a:pt x="13185543" y="0"/>
                </a:lnTo>
                <a:lnTo>
                  <a:pt x="13185543" y="5406073"/>
                </a:lnTo>
                <a:lnTo>
                  <a:pt x="0" y="5406073"/>
                </a:lnTo>
                <a:lnTo>
                  <a:pt x="0" y="0"/>
                </a:lnTo>
                <a:close/>
              </a:path>
            </a:pathLst>
          </a:custGeom>
          <a:blipFill>
            <a:blip r:embed="rId11"/>
            <a:stretch>
              <a:fillRect/>
            </a:stretch>
          </a:blipFill>
        </p:spPr>
      </p:sp>
      <p:sp>
        <p:nvSpPr>
          <p:cNvPr id="10" name="TextBox 10"/>
          <p:cNvSpPr txBox="1"/>
          <p:nvPr/>
        </p:nvSpPr>
        <p:spPr>
          <a:xfrm>
            <a:off x="1230265"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FEF0E1"/>
                </a:solidFill>
                <a:latin typeface="Poppins Ultra-Bold"/>
                <a:ea typeface="Poppins Ultra-Bold"/>
                <a:cs typeface="Poppins Ultra-Bold"/>
                <a:sym typeface="Poppins Ultra-Bold"/>
              </a:rPr>
              <a:t>15</a:t>
            </a:r>
          </a:p>
        </p:txBody>
      </p:sp>
      <p:sp>
        <p:nvSpPr>
          <p:cNvPr id="11" name="TextBox 11"/>
          <p:cNvSpPr txBox="1"/>
          <p:nvPr/>
        </p:nvSpPr>
        <p:spPr>
          <a:xfrm>
            <a:off x="3414930" y="1941778"/>
            <a:ext cx="4814275" cy="932076"/>
          </a:xfrm>
          <a:prstGeom prst="rect">
            <a:avLst/>
          </a:prstGeom>
        </p:spPr>
        <p:txBody>
          <a:bodyPr lIns="0" tIns="0" rIns="0" bIns="0" rtlCol="0" anchor="t">
            <a:spAutoFit/>
          </a:bodyPr>
          <a:lstStyle/>
          <a:p>
            <a:pPr algn="l">
              <a:lnSpc>
                <a:spcPts val="6585"/>
              </a:lnSpc>
            </a:pPr>
            <a:r>
              <a:rPr lang="en-US" sz="6456" b="1">
                <a:solidFill>
                  <a:srgbClr val="000000"/>
                </a:solidFill>
                <a:latin typeface="Poppins Bold"/>
                <a:ea typeface="Poppins Bold"/>
                <a:cs typeface="Poppins Bold"/>
                <a:sym typeface="Poppins Bold"/>
              </a:rPr>
              <a:t>Limitations</a:t>
            </a:r>
          </a:p>
        </p:txBody>
      </p:sp>
      <p:sp>
        <p:nvSpPr>
          <p:cNvPr id="12" name="TextBox 12"/>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3" name="TextBox 13"/>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4" name="TextBox 14"/>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5" name="TextBox 15"/>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6" name="Freeform 16"/>
          <p:cNvSpPr/>
          <p:nvPr/>
        </p:nvSpPr>
        <p:spPr>
          <a:xfrm>
            <a:off x="17083988" y="9323867"/>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8221928" y="0"/>
            <a:ext cx="10066072" cy="10287000"/>
            <a:chOff x="0" y="0"/>
            <a:chExt cx="839408" cy="857831"/>
          </a:xfrm>
        </p:grpSpPr>
        <p:sp>
          <p:nvSpPr>
            <p:cNvPr id="3" name="Freeform 3"/>
            <p:cNvSpPr/>
            <p:nvPr/>
          </p:nvSpPr>
          <p:spPr>
            <a:xfrm>
              <a:off x="0" y="0"/>
              <a:ext cx="839408" cy="857831"/>
            </a:xfrm>
            <a:custGeom>
              <a:avLst/>
              <a:gdLst/>
              <a:ahLst/>
              <a:cxnLst/>
              <a:rect l="l" t="t" r="r" b="b"/>
              <a:pathLst>
                <a:path w="839408" h="857831">
                  <a:moveTo>
                    <a:pt x="0" y="0"/>
                  </a:moveTo>
                  <a:lnTo>
                    <a:pt x="839408" y="0"/>
                  </a:lnTo>
                  <a:lnTo>
                    <a:pt x="839408" y="857831"/>
                  </a:lnTo>
                  <a:lnTo>
                    <a:pt x="0" y="857831"/>
                  </a:lnTo>
                  <a:close/>
                </a:path>
              </a:pathLst>
            </a:custGeom>
            <a:blipFill>
              <a:blip r:embed="rId2"/>
              <a:stretch>
                <a:fillRect t="-23435" b="-23435"/>
              </a:stretch>
            </a:blipFill>
          </p:spPr>
        </p:sp>
      </p:grpSp>
      <p:sp>
        <p:nvSpPr>
          <p:cNvPr id="4" name="Freeform 4"/>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7" name="TextBox 7"/>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Home</a:t>
            </a:r>
          </a:p>
        </p:txBody>
      </p:sp>
      <p:sp>
        <p:nvSpPr>
          <p:cNvPr id="8" name="TextBox 8"/>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About Us</a:t>
            </a:r>
          </a:p>
        </p:txBody>
      </p:sp>
      <p:sp>
        <p:nvSpPr>
          <p:cNvPr id="9" name="TextBox 9"/>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Contact</a:t>
            </a:r>
          </a:p>
        </p:txBody>
      </p:sp>
      <p:sp>
        <p:nvSpPr>
          <p:cNvPr id="10" name="TextBox 10"/>
          <p:cNvSpPr txBox="1"/>
          <p:nvPr/>
        </p:nvSpPr>
        <p:spPr>
          <a:xfrm>
            <a:off x="1532502" y="2823838"/>
            <a:ext cx="6183303" cy="1869887"/>
          </a:xfrm>
          <a:prstGeom prst="rect">
            <a:avLst/>
          </a:prstGeom>
        </p:spPr>
        <p:txBody>
          <a:bodyPr lIns="0" tIns="0" rIns="0" bIns="0" rtlCol="0" anchor="t">
            <a:spAutoFit/>
          </a:bodyPr>
          <a:lstStyle/>
          <a:p>
            <a:pPr algn="l">
              <a:lnSpc>
                <a:spcPts val="13423"/>
              </a:lnSpc>
            </a:pPr>
            <a:r>
              <a:rPr lang="en-US" sz="12429" b="1">
                <a:solidFill>
                  <a:srgbClr val="000000"/>
                </a:solidFill>
                <a:latin typeface="Poppins Bold"/>
                <a:ea typeface="Poppins Bold"/>
                <a:cs typeface="Poppins Bold"/>
                <a:sym typeface="Poppins Bold"/>
              </a:rPr>
              <a:t>Thank</a:t>
            </a:r>
          </a:p>
        </p:txBody>
      </p:sp>
      <p:sp>
        <p:nvSpPr>
          <p:cNvPr id="11" name="TextBox 11"/>
          <p:cNvSpPr txBox="1"/>
          <p:nvPr/>
        </p:nvSpPr>
        <p:spPr>
          <a:xfrm>
            <a:off x="1532502" y="4579764"/>
            <a:ext cx="3986582" cy="1790820"/>
          </a:xfrm>
          <a:prstGeom prst="rect">
            <a:avLst/>
          </a:prstGeom>
        </p:spPr>
        <p:txBody>
          <a:bodyPr lIns="0" tIns="0" rIns="0" bIns="0" rtlCol="0" anchor="t">
            <a:spAutoFit/>
          </a:bodyPr>
          <a:lstStyle/>
          <a:p>
            <a:pPr algn="l">
              <a:lnSpc>
                <a:spcPts val="12677"/>
              </a:lnSpc>
            </a:pPr>
            <a:r>
              <a:rPr lang="en-US" sz="12429" b="1">
                <a:solidFill>
                  <a:srgbClr val="D9291A"/>
                </a:solidFill>
                <a:latin typeface="Poppins Bold"/>
                <a:ea typeface="Poppins Bold"/>
                <a:cs typeface="Poppins Bold"/>
                <a:sym typeface="Poppins Bold"/>
              </a:rPr>
              <a:t>You!</a:t>
            </a:r>
          </a:p>
        </p:txBody>
      </p:sp>
      <p:sp>
        <p:nvSpPr>
          <p:cNvPr id="12" name="TextBox 12"/>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16</a:t>
            </a:r>
          </a:p>
        </p:txBody>
      </p:sp>
      <p:grpSp>
        <p:nvGrpSpPr>
          <p:cNvPr id="13" name="Group 13"/>
          <p:cNvGrpSpPr/>
          <p:nvPr/>
        </p:nvGrpSpPr>
        <p:grpSpPr>
          <a:xfrm>
            <a:off x="1532502" y="6622485"/>
            <a:ext cx="5030677" cy="835786"/>
            <a:chOff x="0" y="0"/>
            <a:chExt cx="1324952" cy="220125"/>
          </a:xfrm>
        </p:grpSpPr>
        <p:sp>
          <p:nvSpPr>
            <p:cNvPr id="14" name="Freeform 14"/>
            <p:cNvSpPr/>
            <p:nvPr/>
          </p:nvSpPr>
          <p:spPr>
            <a:xfrm>
              <a:off x="0" y="0"/>
              <a:ext cx="1324952" cy="220125"/>
            </a:xfrm>
            <a:custGeom>
              <a:avLst/>
              <a:gdLst/>
              <a:ahLst/>
              <a:cxnLst/>
              <a:rect l="l" t="t" r="r" b="b"/>
              <a:pathLst>
                <a:path w="1324952" h="220125">
                  <a:moveTo>
                    <a:pt x="0" y="0"/>
                  </a:moveTo>
                  <a:lnTo>
                    <a:pt x="1324952" y="0"/>
                  </a:lnTo>
                  <a:lnTo>
                    <a:pt x="1324952" y="220125"/>
                  </a:lnTo>
                  <a:lnTo>
                    <a:pt x="0" y="220125"/>
                  </a:lnTo>
                  <a:close/>
                </a:path>
              </a:pathLst>
            </a:custGeom>
            <a:solidFill>
              <a:srgbClr val="D9291A"/>
            </a:solidFill>
          </p:spPr>
        </p:sp>
        <p:sp>
          <p:nvSpPr>
            <p:cNvPr id="15" name="TextBox 15"/>
            <p:cNvSpPr txBox="1"/>
            <p:nvPr/>
          </p:nvSpPr>
          <p:spPr>
            <a:xfrm>
              <a:off x="0" y="0"/>
              <a:ext cx="1324952" cy="220125"/>
            </a:xfrm>
            <a:prstGeom prst="rect">
              <a:avLst/>
            </a:prstGeom>
          </p:spPr>
          <p:txBody>
            <a:bodyPr lIns="50800" tIns="50800" rIns="50800" bIns="50800" rtlCol="0" anchor="ctr"/>
            <a:lstStyle/>
            <a:p>
              <a:pPr algn="ctr">
                <a:lnSpc>
                  <a:spcPts val="2540"/>
                </a:lnSpc>
              </a:pPr>
              <a:endParaRPr/>
            </a:p>
          </p:txBody>
        </p:sp>
      </p:grpSp>
      <p:sp>
        <p:nvSpPr>
          <p:cNvPr id="16" name="TextBox 16"/>
          <p:cNvSpPr txBox="1"/>
          <p:nvPr/>
        </p:nvSpPr>
        <p:spPr>
          <a:xfrm>
            <a:off x="2399290" y="6870640"/>
            <a:ext cx="3239950" cy="339476"/>
          </a:xfrm>
          <a:prstGeom prst="rect">
            <a:avLst/>
          </a:prstGeom>
        </p:spPr>
        <p:txBody>
          <a:bodyPr lIns="0" tIns="0" rIns="0" bIns="0" rtlCol="0" anchor="t">
            <a:spAutoFit/>
          </a:bodyPr>
          <a:lstStyle/>
          <a:p>
            <a:pPr algn="ctr">
              <a:lnSpc>
                <a:spcPts val="2457"/>
              </a:lnSpc>
              <a:spcBef>
                <a:spcPct val="0"/>
              </a:spcBef>
            </a:pPr>
            <a:r>
              <a:rPr lang="en-US" sz="2275" b="1">
                <a:solidFill>
                  <a:srgbClr val="FEF0E1"/>
                </a:solidFill>
                <a:latin typeface="Poppins Medium"/>
                <a:ea typeface="Poppins Medium"/>
                <a:cs typeface="Poppins Medium"/>
                <a:sym typeface="Poppins Medium"/>
              </a:rPr>
              <a:t>WWW.QUICKBITE.COM</a:t>
            </a:r>
          </a:p>
        </p:txBody>
      </p:sp>
      <p:sp>
        <p:nvSpPr>
          <p:cNvPr id="17" name="Freeform 17"/>
          <p:cNvSpPr/>
          <p:nvPr/>
        </p:nvSpPr>
        <p:spPr>
          <a:xfrm flipH="1">
            <a:off x="16946640" y="9333302"/>
            <a:ext cx="564616" cy="564616"/>
          </a:xfrm>
          <a:custGeom>
            <a:avLst/>
            <a:gdLst/>
            <a:ahLst/>
            <a:cxnLst/>
            <a:rect l="l" t="t" r="r" b="b"/>
            <a:pathLst>
              <a:path w="564616" h="564616">
                <a:moveTo>
                  <a:pt x="564616" y="0"/>
                </a:moveTo>
                <a:lnTo>
                  <a:pt x="0" y="0"/>
                </a:lnTo>
                <a:lnTo>
                  <a:pt x="0" y="564616"/>
                </a:lnTo>
                <a:lnTo>
                  <a:pt x="564616" y="564616"/>
                </a:lnTo>
                <a:lnTo>
                  <a:pt x="564616"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621047" y="3996018"/>
            <a:ext cx="6311434" cy="4380402"/>
            <a:chOff x="0" y="0"/>
            <a:chExt cx="762386" cy="529128"/>
          </a:xfrm>
        </p:grpSpPr>
        <p:sp>
          <p:nvSpPr>
            <p:cNvPr id="3" name="Freeform 3"/>
            <p:cNvSpPr/>
            <p:nvPr/>
          </p:nvSpPr>
          <p:spPr>
            <a:xfrm>
              <a:off x="0" y="0"/>
              <a:ext cx="762386" cy="529128"/>
            </a:xfrm>
            <a:custGeom>
              <a:avLst/>
              <a:gdLst/>
              <a:ahLst/>
              <a:cxnLst/>
              <a:rect l="l" t="t" r="r" b="b"/>
              <a:pathLst>
                <a:path w="762386" h="529128">
                  <a:moveTo>
                    <a:pt x="0" y="0"/>
                  </a:moveTo>
                  <a:lnTo>
                    <a:pt x="762386" y="0"/>
                  </a:lnTo>
                  <a:lnTo>
                    <a:pt x="762386" y="529128"/>
                  </a:lnTo>
                  <a:lnTo>
                    <a:pt x="0" y="529128"/>
                  </a:lnTo>
                  <a:close/>
                </a:path>
              </a:pathLst>
            </a:custGeom>
            <a:blipFill>
              <a:blip r:embed="rId2"/>
              <a:stretch>
                <a:fillRect t="-58130" b="-58130"/>
              </a:stretch>
            </a:blipFill>
          </p:spPr>
        </p:sp>
      </p:grpSp>
      <p:grpSp>
        <p:nvGrpSpPr>
          <p:cNvPr id="4" name="Group 4"/>
          <p:cNvGrpSpPr/>
          <p:nvPr/>
        </p:nvGrpSpPr>
        <p:grpSpPr>
          <a:xfrm>
            <a:off x="1621047" y="2667911"/>
            <a:ext cx="6311434" cy="1570831"/>
            <a:chOff x="0" y="0"/>
            <a:chExt cx="1497740" cy="372767"/>
          </a:xfrm>
        </p:grpSpPr>
        <p:sp>
          <p:nvSpPr>
            <p:cNvPr id="5" name="Freeform 5"/>
            <p:cNvSpPr/>
            <p:nvPr/>
          </p:nvSpPr>
          <p:spPr>
            <a:xfrm>
              <a:off x="0" y="0"/>
              <a:ext cx="1497740" cy="372767"/>
            </a:xfrm>
            <a:custGeom>
              <a:avLst/>
              <a:gdLst/>
              <a:ahLst/>
              <a:cxnLst/>
              <a:rect l="l" t="t" r="r" b="b"/>
              <a:pathLst>
                <a:path w="1497740" h="372767">
                  <a:moveTo>
                    <a:pt x="0" y="0"/>
                  </a:moveTo>
                  <a:lnTo>
                    <a:pt x="1497740" y="0"/>
                  </a:lnTo>
                  <a:lnTo>
                    <a:pt x="1497740" y="372767"/>
                  </a:lnTo>
                  <a:lnTo>
                    <a:pt x="0" y="372767"/>
                  </a:lnTo>
                  <a:close/>
                </a:path>
              </a:pathLst>
            </a:custGeom>
            <a:solidFill>
              <a:srgbClr val="FFA314"/>
            </a:solidFill>
            <a:ln cap="sq">
              <a:noFill/>
              <a:prstDash val="solid"/>
              <a:miter/>
            </a:ln>
          </p:spPr>
        </p:sp>
        <p:sp>
          <p:nvSpPr>
            <p:cNvPr id="6" name="TextBox 6"/>
            <p:cNvSpPr txBox="1"/>
            <p:nvPr/>
          </p:nvSpPr>
          <p:spPr>
            <a:xfrm>
              <a:off x="0" y="0"/>
              <a:ext cx="1497740" cy="372767"/>
            </a:xfrm>
            <a:prstGeom prst="rect">
              <a:avLst/>
            </a:prstGeom>
          </p:spPr>
          <p:txBody>
            <a:bodyPr lIns="50800" tIns="50800" rIns="50800" bIns="50800" rtlCol="0" anchor="ctr"/>
            <a:lstStyle/>
            <a:p>
              <a:pPr algn="ctr">
                <a:lnSpc>
                  <a:spcPts val="1917"/>
                </a:lnSpc>
              </a:pPr>
              <a:endParaRPr/>
            </a:p>
          </p:txBody>
        </p:sp>
      </p:grpSp>
      <p:sp>
        <p:nvSpPr>
          <p:cNvPr id="7" name="Freeform 7"/>
          <p:cNvSpPr/>
          <p:nvPr/>
        </p:nvSpPr>
        <p:spPr>
          <a:xfrm>
            <a:off x="445324" y="2275865"/>
            <a:ext cx="2354923" cy="1177462"/>
          </a:xfrm>
          <a:custGeom>
            <a:avLst/>
            <a:gdLst/>
            <a:ahLst/>
            <a:cxnLst/>
            <a:rect l="l" t="t" r="r" b="b"/>
            <a:pathLst>
              <a:path w="2354923" h="1177462">
                <a:moveTo>
                  <a:pt x="0" y="0"/>
                </a:moveTo>
                <a:lnTo>
                  <a:pt x="2354924" y="0"/>
                </a:lnTo>
                <a:lnTo>
                  <a:pt x="2354924" y="1177462"/>
                </a:lnTo>
                <a:lnTo>
                  <a:pt x="0" y="117746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02</a:t>
            </a:r>
          </a:p>
        </p:txBody>
      </p:sp>
      <p:sp>
        <p:nvSpPr>
          <p:cNvPr id="9" name="TextBox 9"/>
          <p:cNvSpPr txBox="1"/>
          <p:nvPr/>
        </p:nvSpPr>
        <p:spPr>
          <a:xfrm>
            <a:off x="3200298" y="3012820"/>
            <a:ext cx="3152934" cy="928639"/>
          </a:xfrm>
          <a:prstGeom prst="rect">
            <a:avLst/>
          </a:prstGeom>
        </p:spPr>
        <p:txBody>
          <a:bodyPr lIns="0" tIns="0" rIns="0" bIns="0" rtlCol="0" anchor="t">
            <a:spAutoFit/>
          </a:bodyPr>
          <a:lstStyle/>
          <a:p>
            <a:pPr algn="just">
              <a:lnSpc>
                <a:spcPts val="6585"/>
              </a:lnSpc>
            </a:pPr>
            <a:r>
              <a:rPr lang="en-US" sz="6456" b="1">
                <a:solidFill>
                  <a:srgbClr val="000000"/>
                </a:solidFill>
                <a:latin typeface="Poppins Bold"/>
                <a:ea typeface="Poppins Bold"/>
                <a:cs typeface="Poppins Bold"/>
                <a:sym typeface="Poppins Bold"/>
              </a:rPr>
              <a:t>Outline</a:t>
            </a:r>
          </a:p>
        </p:txBody>
      </p:sp>
      <p:sp>
        <p:nvSpPr>
          <p:cNvPr id="10" name="Freeform 10"/>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9309586" y="2842406"/>
            <a:ext cx="4254881"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Introduction</a:t>
            </a:r>
          </a:p>
        </p:txBody>
      </p:sp>
      <p:grpSp>
        <p:nvGrpSpPr>
          <p:cNvPr id="12" name="Group 12"/>
          <p:cNvGrpSpPr/>
          <p:nvPr/>
        </p:nvGrpSpPr>
        <p:grpSpPr>
          <a:xfrm>
            <a:off x="8648283" y="3615505"/>
            <a:ext cx="258303" cy="258303"/>
            <a:chOff x="0" y="0"/>
            <a:chExt cx="58948" cy="58948"/>
          </a:xfrm>
        </p:grpSpPr>
        <p:sp>
          <p:nvSpPr>
            <p:cNvPr id="13" name="Freeform 13"/>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14" name="TextBox 14"/>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sp>
        <p:nvSpPr>
          <p:cNvPr id="15" name="TextBox 15"/>
          <p:cNvSpPr txBox="1"/>
          <p:nvPr/>
        </p:nvSpPr>
        <p:spPr>
          <a:xfrm>
            <a:off x="9331724" y="4976121"/>
            <a:ext cx="3909269"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System Architecture</a:t>
            </a:r>
          </a:p>
        </p:txBody>
      </p:sp>
      <p:sp>
        <p:nvSpPr>
          <p:cNvPr id="16" name="TextBox 16"/>
          <p:cNvSpPr txBox="1"/>
          <p:nvPr/>
        </p:nvSpPr>
        <p:spPr>
          <a:xfrm>
            <a:off x="9309586" y="6390100"/>
            <a:ext cx="4547571"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Project Demonstration</a:t>
            </a:r>
          </a:p>
        </p:txBody>
      </p:sp>
      <p:sp>
        <p:nvSpPr>
          <p:cNvPr id="17" name="Freeform 17"/>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Freeform 18"/>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AutoShape 19"/>
          <p:cNvSpPr/>
          <p:nvPr/>
        </p:nvSpPr>
        <p:spPr>
          <a:xfrm>
            <a:off x="-866867" y="1404188"/>
            <a:ext cx="20364141" cy="0"/>
          </a:xfrm>
          <a:prstGeom prst="line">
            <a:avLst/>
          </a:prstGeom>
          <a:ln w="9525" cap="flat">
            <a:solidFill>
              <a:srgbClr val="000000"/>
            </a:solidFill>
            <a:prstDash val="solid"/>
            <a:headEnd type="none" w="sm" len="sm"/>
            <a:tailEnd type="none" w="sm" len="sm"/>
          </a:ln>
        </p:spPr>
      </p:sp>
      <p:sp>
        <p:nvSpPr>
          <p:cNvPr id="20" name="TextBox 20"/>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21" name="TextBox 21"/>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22" name="TextBox 22"/>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23" name="TextBox 23"/>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24" name="TextBox 24"/>
          <p:cNvSpPr txBox="1"/>
          <p:nvPr/>
        </p:nvSpPr>
        <p:spPr>
          <a:xfrm>
            <a:off x="9331724" y="5677092"/>
            <a:ext cx="6117452"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Class Diagram of your System</a:t>
            </a:r>
          </a:p>
        </p:txBody>
      </p:sp>
      <p:sp>
        <p:nvSpPr>
          <p:cNvPr id="25" name="TextBox 25"/>
          <p:cNvSpPr txBox="1"/>
          <p:nvPr/>
        </p:nvSpPr>
        <p:spPr>
          <a:xfrm>
            <a:off x="9309586" y="3550105"/>
            <a:ext cx="4254881"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Objective</a:t>
            </a:r>
          </a:p>
        </p:txBody>
      </p:sp>
      <p:sp>
        <p:nvSpPr>
          <p:cNvPr id="26" name="TextBox 26"/>
          <p:cNvSpPr txBox="1"/>
          <p:nvPr/>
        </p:nvSpPr>
        <p:spPr>
          <a:xfrm>
            <a:off x="9331724" y="4263113"/>
            <a:ext cx="7084659"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Hardware and Software Requirements</a:t>
            </a:r>
          </a:p>
        </p:txBody>
      </p:sp>
      <p:sp>
        <p:nvSpPr>
          <p:cNvPr id="27" name="TextBox 27"/>
          <p:cNvSpPr txBox="1"/>
          <p:nvPr/>
        </p:nvSpPr>
        <p:spPr>
          <a:xfrm>
            <a:off x="9309586" y="7095084"/>
            <a:ext cx="2631784"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Testing</a:t>
            </a:r>
          </a:p>
        </p:txBody>
      </p:sp>
      <p:sp>
        <p:nvSpPr>
          <p:cNvPr id="28" name="TextBox 28"/>
          <p:cNvSpPr txBox="1"/>
          <p:nvPr/>
        </p:nvSpPr>
        <p:spPr>
          <a:xfrm>
            <a:off x="9331724" y="7797099"/>
            <a:ext cx="2631784" cy="408153"/>
          </a:xfrm>
          <a:prstGeom prst="rect">
            <a:avLst/>
          </a:prstGeom>
        </p:spPr>
        <p:txBody>
          <a:bodyPr lIns="0" tIns="0" rIns="0" bIns="0" rtlCol="0" anchor="t">
            <a:spAutoFit/>
          </a:bodyPr>
          <a:lstStyle/>
          <a:p>
            <a:pPr algn="l">
              <a:lnSpc>
                <a:spcPts val="2871"/>
              </a:lnSpc>
            </a:pPr>
            <a:r>
              <a:rPr lang="en-US" sz="2815" b="1">
                <a:solidFill>
                  <a:srgbClr val="000000"/>
                </a:solidFill>
                <a:latin typeface="Poppins Bold"/>
                <a:ea typeface="Poppins Bold"/>
                <a:cs typeface="Poppins Bold"/>
                <a:sym typeface="Poppins Bold"/>
              </a:rPr>
              <a:t>Limitations</a:t>
            </a:r>
          </a:p>
        </p:txBody>
      </p:sp>
      <p:grpSp>
        <p:nvGrpSpPr>
          <p:cNvPr id="29" name="Group 29"/>
          <p:cNvGrpSpPr/>
          <p:nvPr/>
        </p:nvGrpSpPr>
        <p:grpSpPr>
          <a:xfrm>
            <a:off x="8648283" y="2907805"/>
            <a:ext cx="258303" cy="258303"/>
            <a:chOff x="0" y="0"/>
            <a:chExt cx="58948" cy="58948"/>
          </a:xfrm>
        </p:grpSpPr>
        <p:sp>
          <p:nvSpPr>
            <p:cNvPr id="30" name="Freeform 30"/>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31" name="TextBox 31"/>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32" name="Group 32"/>
          <p:cNvGrpSpPr/>
          <p:nvPr/>
        </p:nvGrpSpPr>
        <p:grpSpPr>
          <a:xfrm>
            <a:off x="8648283" y="5742492"/>
            <a:ext cx="258303" cy="258303"/>
            <a:chOff x="0" y="0"/>
            <a:chExt cx="58948" cy="58948"/>
          </a:xfrm>
        </p:grpSpPr>
        <p:sp>
          <p:nvSpPr>
            <p:cNvPr id="33" name="Freeform 33"/>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34" name="TextBox 34"/>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35" name="Group 35"/>
          <p:cNvGrpSpPr/>
          <p:nvPr/>
        </p:nvGrpSpPr>
        <p:grpSpPr>
          <a:xfrm>
            <a:off x="8648283" y="4324501"/>
            <a:ext cx="258303" cy="258303"/>
            <a:chOff x="0" y="0"/>
            <a:chExt cx="58948" cy="58948"/>
          </a:xfrm>
        </p:grpSpPr>
        <p:sp>
          <p:nvSpPr>
            <p:cNvPr id="36" name="Freeform 36"/>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37" name="TextBox 37"/>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38" name="Group 38"/>
          <p:cNvGrpSpPr/>
          <p:nvPr/>
        </p:nvGrpSpPr>
        <p:grpSpPr>
          <a:xfrm>
            <a:off x="8648283" y="6451488"/>
            <a:ext cx="258303" cy="258303"/>
            <a:chOff x="0" y="0"/>
            <a:chExt cx="58948" cy="58948"/>
          </a:xfrm>
        </p:grpSpPr>
        <p:sp>
          <p:nvSpPr>
            <p:cNvPr id="39" name="Freeform 39"/>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40" name="TextBox 40"/>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41" name="Group 41"/>
          <p:cNvGrpSpPr/>
          <p:nvPr/>
        </p:nvGrpSpPr>
        <p:grpSpPr>
          <a:xfrm>
            <a:off x="8648283" y="5033496"/>
            <a:ext cx="258303" cy="258303"/>
            <a:chOff x="0" y="0"/>
            <a:chExt cx="58948" cy="58948"/>
          </a:xfrm>
        </p:grpSpPr>
        <p:sp>
          <p:nvSpPr>
            <p:cNvPr id="42" name="Freeform 42"/>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43" name="TextBox 43"/>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44" name="Group 44"/>
          <p:cNvGrpSpPr/>
          <p:nvPr/>
        </p:nvGrpSpPr>
        <p:grpSpPr>
          <a:xfrm>
            <a:off x="8648283" y="7869479"/>
            <a:ext cx="258303" cy="258303"/>
            <a:chOff x="0" y="0"/>
            <a:chExt cx="58948" cy="58948"/>
          </a:xfrm>
        </p:grpSpPr>
        <p:sp>
          <p:nvSpPr>
            <p:cNvPr id="45" name="Freeform 45"/>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46" name="TextBox 46"/>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47" name="Group 47"/>
          <p:cNvGrpSpPr/>
          <p:nvPr/>
        </p:nvGrpSpPr>
        <p:grpSpPr>
          <a:xfrm>
            <a:off x="8648283" y="7160483"/>
            <a:ext cx="258303" cy="258303"/>
            <a:chOff x="0" y="0"/>
            <a:chExt cx="58948" cy="58948"/>
          </a:xfrm>
        </p:grpSpPr>
        <p:sp>
          <p:nvSpPr>
            <p:cNvPr id="48" name="Freeform 48"/>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49" name="TextBox 49"/>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8691729" y="2544408"/>
            <a:ext cx="5586096" cy="6285433"/>
            <a:chOff x="0" y="0"/>
            <a:chExt cx="762386" cy="857831"/>
          </a:xfrm>
        </p:grpSpPr>
        <p:sp>
          <p:nvSpPr>
            <p:cNvPr id="3" name="Freeform 3"/>
            <p:cNvSpPr/>
            <p:nvPr/>
          </p:nvSpPr>
          <p:spPr>
            <a:xfrm>
              <a:off x="0" y="0"/>
              <a:ext cx="762386" cy="857831"/>
            </a:xfrm>
            <a:custGeom>
              <a:avLst/>
              <a:gdLst/>
              <a:ahLst/>
              <a:cxnLst/>
              <a:rect l="l" t="t" r="r" b="b"/>
              <a:pathLst>
                <a:path w="762386" h="857831">
                  <a:moveTo>
                    <a:pt x="0" y="0"/>
                  </a:moveTo>
                  <a:lnTo>
                    <a:pt x="762386" y="0"/>
                  </a:lnTo>
                  <a:lnTo>
                    <a:pt x="762386" y="857831"/>
                  </a:lnTo>
                  <a:lnTo>
                    <a:pt x="0" y="857831"/>
                  </a:lnTo>
                  <a:close/>
                </a:path>
              </a:pathLst>
            </a:custGeom>
            <a:blipFill>
              <a:blip r:embed="rId2"/>
              <a:stretch>
                <a:fillRect t="-16655" b="-16655"/>
              </a:stretch>
            </a:blipFill>
          </p:spPr>
        </p:sp>
      </p:grpSp>
      <p:grpSp>
        <p:nvGrpSpPr>
          <p:cNvPr id="4" name="Group 4"/>
          <p:cNvGrpSpPr/>
          <p:nvPr/>
        </p:nvGrpSpPr>
        <p:grpSpPr>
          <a:xfrm>
            <a:off x="14697585" y="2544408"/>
            <a:ext cx="2913711" cy="6285433"/>
            <a:chOff x="0" y="0"/>
            <a:chExt cx="397661" cy="857831"/>
          </a:xfrm>
        </p:grpSpPr>
        <p:sp>
          <p:nvSpPr>
            <p:cNvPr id="5" name="Freeform 5"/>
            <p:cNvSpPr/>
            <p:nvPr/>
          </p:nvSpPr>
          <p:spPr>
            <a:xfrm>
              <a:off x="0" y="0"/>
              <a:ext cx="397661" cy="857831"/>
            </a:xfrm>
            <a:custGeom>
              <a:avLst/>
              <a:gdLst/>
              <a:ahLst/>
              <a:cxnLst/>
              <a:rect l="l" t="t" r="r" b="b"/>
              <a:pathLst>
                <a:path w="397661" h="857831">
                  <a:moveTo>
                    <a:pt x="0" y="0"/>
                  </a:moveTo>
                  <a:lnTo>
                    <a:pt x="397661" y="0"/>
                  </a:lnTo>
                  <a:lnTo>
                    <a:pt x="397661" y="857831"/>
                  </a:lnTo>
                  <a:lnTo>
                    <a:pt x="0" y="857831"/>
                  </a:lnTo>
                  <a:close/>
                </a:path>
              </a:pathLst>
            </a:custGeom>
            <a:blipFill>
              <a:blip r:embed="rId3"/>
              <a:stretch>
                <a:fillRect l="-21906" r="-21906"/>
              </a:stretch>
            </a:blipFill>
          </p:spPr>
        </p:sp>
      </p:grpSp>
      <p:sp>
        <p:nvSpPr>
          <p:cNvPr id="6" name="Freeform 6"/>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AutoShape 8"/>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1028700" y="2544408"/>
            <a:ext cx="6831026" cy="6285433"/>
            <a:chOff x="0" y="0"/>
            <a:chExt cx="1799118" cy="1655423"/>
          </a:xfrm>
        </p:grpSpPr>
        <p:sp>
          <p:nvSpPr>
            <p:cNvPr id="10" name="Freeform 10"/>
            <p:cNvSpPr/>
            <p:nvPr/>
          </p:nvSpPr>
          <p:spPr>
            <a:xfrm>
              <a:off x="0" y="0"/>
              <a:ext cx="1799118" cy="1655423"/>
            </a:xfrm>
            <a:custGeom>
              <a:avLst/>
              <a:gdLst/>
              <a:ahLst/>
              <a:cxnLst/>
              <a:rect l="l" t="t" r="r" b="b"/>
              <a:pathLst>
                <a:path w="1799118" h="1655423">
                  <a:moveTo>
                    <a:pt x="57801" y="0"/>
                  </a:moveTo>
                  <a:lnTo>
                    <a:pt x="1741317" y="0"/>
                  </a:lnTo>
                  <a:cubicBezTo>
                    <a:pt x="1773240" y="0"/>
                    <a:pt x="1799118" y="25878"/>
                    <a:pt x="1799118" y="57801"/>
                  </a:cubicBezTo>
                  <a:lnTo>
                    <a:pt x="1799118" y="1597622"/>
                  </a:lnTo>
                  <a:cubicBezTo>
                    <a:pt x="1799118" y="1629545"/>
                    <a:pt x="1773240" y="1655423"/>
                    <a:pt x="1741317" y="1655423"/>
                  </a:cubicBezTo>
                  <a:lnTo>
                    <a:pt x="57801" y="1655423"/>
                  </a:lnTo>
                  <a:cubicBezTo>
                    <a:pt x="25878" y="1655423"/>
                    <a:pt x="0" y="1629545"/>
                    <a:pt x="0" y="1597622"/>
                  </a:cubicBezTo>
                  <a:lnTo>
                    <a:pt x="0" y="57801"/>
                  </a:lnTo>
                  <a:cubicBezTo>
                    <a:pt x="0" y="25878"/>
                    <a:pt x="25878" y="0"/>
                    <a:pt x="57801" y="0"/>
                  </a:cubicBezTo>
                  <a:close/>
                </a:path>
              </a:pathLst>
            </a:custGeom>
            <a:solidFill>
              <a:srgbClr val="000000">
                <a:alpha val="0"/>
              </a:srgbClr>
            </a:solidFill>
            <a:ln w="28575" cap="rnd">
              <a:solidFill>
                <a:srgbClr val="000000"/>
              </a:solidFill>
              <a:prstDash val="solid"/>
              <a:round/>
            </a:ln>
          </p:spPr>
        </p:sp>
        <p:sp>
          <p:nvSpPr>
            <p:cNvPr id="11" name="TextBox 11"/>
            <p:cNvSpPr txBox="1"/>
            <p:nvPr/>
          </p:nvSpPr>
          <p:spPr>
            <a:xfrm>
              <a:off x="0" y="0"/>
              <a:ext cx="1799118" cy="1655423"/>
            </a:xfrm>
            <a:prstGeom prst="rect">
              <a:avLst/>
            </a:prstGeom>
          </p:spPr>
          <p:txBody>
            <a:bodyPr lIns="50800" tIns="50800" rIns="50800" bIns="50800" rtlCol="0" anchor="ctr"/>
            <a:lstStyle/>
            <a:p>
              <a:pPr algn="ctr">
                <a:lnSpc>
                  <a:spcPts val="1917"/>
                </a:lnSpc>
              </a:pPr>
              <a:endParaRPr/>
            </a:p>
          </p:txBody>
        </p:sp>
      </p:grpSp>
      <p:sp>
        <p:nvSpPr>
          <p:cNvPr id="12" name="TextBox 12"/>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3" name="TextBox 13"/>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4" name="TextBox 14"/>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5" name="TextBox 15"/>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grpSp>
        <p:nvGrpSpPr>
          <p:cNvPr id="16" name="Group 16"/>
          <p:cNvGrpSpPr/>
          <p:nvPr/>
        </p:nvGrpSpPr>
        <p:grpSpPr>
          <a:xfrm>
            <a:off x="1028700" y="2544408"/>
            <a:ext cx="6831026" cy="2103880"/>
            <a:chOff x="0" y="0"/>
            <a:chExt cx="1799118" cy="554108"/>
          </a:xfrm>
        </p:grpSpPr>
        <p:sp>
          <p:nvSpPr>
            <p:cNvPr id="17" name="Freeform 17"/>
            <p:cNvSpPr/>
            <p:nvPr/>
          </p:nvSpPr>
          <p:spPr>
            <a:xfrm>
              <a:off x="0" y="0"/>
              <a:ext cx="1799118" cy="554108"/>
            </a:xfrm>
            <a:custGeom>
              <a:avLst/>
              <a:gdLst/>
              <a:ahLst/>
              <a:cxnLst/>
              <a:rect l="l" t="t" r="r" b="b"/>
              <a:pathLst>
                <a:path w="1799118" h="554108">
                  <a:moveTo>
                    <a:pt x="57801" y="0"/>
                  </a:moveTo>
                  <a:lnTo>
                    <a:pt x="1741317" y="0"/>
                  </a:lnTo>
                  <a:cubicBezTo>
                    <a:pt x="1773240" y="0"/>
                    <a:pt x="1799118" y="25878"/>
                    <a:pt x="1799118" y="57801"/>
                  </a:cubicBezTo>
                  <a:lnTo>
                    <a:pt x="1799118" y="496307"/>
                  </a:lnTo>
                  <a:cubicBezTo>
                    <a:pt x="1799118" y="528230"/>
                    <a:pt x="1773240" y="554108"/>
                    <a:pt x="1741317" y="554108"/>
                  </a:cubicBezTo>
                  <a:lnTo>
                    <a:pt x="57801" y="554108"/>
                  </a:lnTo>
                  <a:cubicBezTo>
                    <a:pt x="25878" y="554108"/>
                    <a:pt x="0" y="528230"/>
                    <a:pt x="0" y="496307"/>
                  </a:cubicBezTo>
                  <a:lnTo>
                    <a:pt x="0" y="57801"/>
                  </a:lnTo>
                  <a:cubicBezTo>
                    <a:pt x="0" y="25878"/>
                    <a:pt x="25878" y="0"/>
                    <a:pt x="57801" y="0"/>
                  </a:cubicBezTo>
                  <a:close/>
                </a:path>
              </a:pathLst>
            </a:custGeom>
            <a:solidFill>
              <a:srgbClr val="FFA314"/>
            </a:solidFill>
            <a:ln w="28575" cap="rnd">
              <a:solidFill>
                <a:srgbClr val="000000"/>
              </a:solidFill>
              <a:prstDash val="solid"/>
              <a:round/>
            </a:ln>
          </p:spPr>
        </p:sp>
        <p:sp>
          <p:nvSpPr>
            <p:cNvPr id="18" name="TextBox 18"/>
            <p:cNvSpPr txBox="1"/>
            <p:nvPr/>
          </p:nvSpPr>
          <p:spPr>
            <a:xfrm>
              <a:off x="0" y="0"/>
              <a:ext cx="1799118" cy="554108"/>
            </a:xfrm>
            <a:prstGeom prst="rect">
              <a:avLst/>
            </a:prstGeom>
          </p:spPr>
          <p:txBody>
            <a:bodyPr lIns="50800" tIns="50800" rIns="50800" bIns="50800" rtlCol="0" anchor="ctr"/>
            <a:lstStyle/>
            <a:p>
              <a:pPr algn="ctr">
                <a:lnSpc>
                  <a:spcPts val="1917"/>
                </a:lnSpc>
              </a:pPr>
              <a:endParaRPr/>
            </a:p>
          </p:txBody>
        </p:sp>
      </p:grpSp>
      <p:sp>
        <p:nvSpPr>
          <p:cNvPr id="19" name="TextBox 19"/>
          <p:cNvSpPr txBox="1"/>
          <p:nvPr/>
        </p:nvSpPr>
        <p:spPr>
          <a:xfrm>
            <a:off x="2078013" y="3206963"/>
            <a:ext cx="4732400" cy="826395"/>
          </a:xfrm>
          <a:prstGeom prst="rect">
            <a:avLst/>
          </a:prstGeom>
        </p:spPr>
        <p:txBody>
          <a:bodyPr lIns="0" tIns="0" rIns="0" bIns="0" rtlCol="0" anchor="t">
            <a:spAutoFit/>
          </a:bodyPr>
          <a:lstStyle/>
          <a:p>
            <a:pPr algn="l">
              <a:lnSpc>
                <a:spcPts val="5874"/>
              </a:lnSpc>
            </a:pPr>
            <a:r>
              <a:rPr lang="en-US" sz="5759" b="1">
                <a:solidFill>
                  <a:srgbClr val="000000"/>
                </a:solidFill>
                <a:latin typeface="Poppins Bold"/>
                <a:ea typeface="Poppins Bold"/>
                <a:cs typeface="Poppins Bold"/>
                <a:sym typeface="Poppins Bold"/>
              </a:rPr>
              <a:t>Introduction</a:t>
            </a:r>
          </a:p>
        </p:txBody>
      </p:sp>
      <p:sp>
        <p:nvSpPr>
          <p:cNvPr id="20" name="Freeform 20"/>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1" name="TextBox 21"/>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03</a:t>
            </a:r>
          </a:p>
        </p:txBody>
      </p:sp>
      <p:sp>
        <p:nvSpPr>
          <p:cNvPr id="22" name="TextBox 22"/>
          <p:cNvSpPr txBox="1"/>
          <p:nvPr/>
        </p:nvSpPr>
        <p:spPr>
          <a:xfrm>
            <a:off x="1614021" y="4810213"/>
            <a:ext cx="5660384" cy="3878458"/>
          </a:xfrm>
          <a:prstGeom prst="rect">
            <a:avLst/>
          </a:prstGeom>
        </p:spPr>
        <p:txBody>
          <a:bodyPr lIns="0" tIns="0" rIns="0" bIns="0" rtlCol="0" anchor="t">
            <a:spAutoFit/>
          </a:bodyPr>
          <a:lstStyle/>
          <a:p>
            <a:pPr algn="ctr">
              <a:lnSpc>
                <a:spcPts val="3399"/>
              </a:lnSpc>
            </a:pPr>
            <a:r>
              <a:rPr lang="en-US" sz="2719">
                <a:solidFill>
                  <a:srgbClr val="000000"/>
                </a:solidFill>
                <a:latin typeface="Poppins"/>
                <a:ea typeface="Poppins"/>
                <a:cs typeface="Poppins"/>
                <a:sym typeface="Poppins"/>
              </a:rPr>
              <a:t>QuickBite is an online platform designed to simplify food ordering. Customers can browse menus, place orders, and make secure payments easily. It also offers restaurants flexible menu management and order customization to enhance the user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866867" y="1404188"/>
            <a:ext cx="20364141" cy="0"/>
          </a:xfrm>
          <a:prstGeom prst="line">
            <a:avLst/>
          </a:prstGeom>
          <a:ln w="9525" cap="flat">
            <a:solidFill>
              <a:srgbClr val="000000"/>
            </a:solidFill>
            <a:prstDash val="solid"/>
            <a:headEnd type="none" w="sm" len="sm"/>
            <a:tailEnd type="none" w="sm" len="sm"/>
          </a:ln>
        </p:spPr>
      </p:sp>
      <p:sp>
        <p:nvSpPr>
          <p:cNvPr id="5" name="Freeform 5"/>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6" name="Group 6"/>
          <p:cNvGrpSpPr/>
          <p:nvPr/>
        </p:nvGrpSpPr>
        <p:grpSpPr>
          <a:xfrm>
            <a:off x="3366110" y="1404188"/>
            <a:ext cx="6434672" cy="8882812"/>
            <a:chOff x="0" y="0"/>
            <a:chExt cx="777272" cy="1072994"/>
          </a:xfrm>
        </p:grpSpPr>
        <p:sp>
          <p:nvSpPr>
            <p:cNvPr id="7" name="Freeform 7"/>
            <p:cNvSpPr/>
            <p:nvPr/>
          </p:nvSpPr>
          <p:spPr>
            <a:xfrm>
              <a:off x="0" y="0"/>
              <a:ext cx="777272" cy="1072994"/>
            </a:xfrm>
            <a:custGeom>
              <a:avLst/>
              <a:gdLst/>
              <a:ahLst/>
              <a:cxnLst/>
              <a:rect l="l" t="t" r="r" b="b"/>
              <a:pathLst>
                <a:path w="777272" h="1072994">
                  <a:moveTo>
                    <a:pt x="0" y="0"/>
                  </a:moveTo>
                  <a:lnTo>
                    <a:pt x="777272" y="0"/>
                  </a:lnTo>
                  <a:lnTo>
                    <a:pt x="777272" y="1072994"/>
                  </a:lnTo>
                  <a:lnTo>
                    <a:pt x="0" y="1072994"/>
                  </a:lnTo>
                  <a:close/>
                </a:path>
              </a:pathLst>
            </a:custGeom>
            <a:blipFill>
              <a:blip r:embed="rId8"/>
              <a:stretch>
                <a:fillRect t="-4329" b="-4329"/>
              </a:stretch>
            </a:blipFill>
          </p:spPr>
        </p:sp>
      </p:grpSp>
      <p:grpSp>
        <p:nvGrpSpPr>
          <p:cNvPr id="8" name="Group 8"/>
          <p:cNvGrpSpPr/>
          <p:nvPr/>
        </p:nvGrpSpPr>
        <p:grpSpPr>
          <a:xfrm>
            <a:off x="284025" y="3789139"/>
            <a:ext cx="5540745" cy="2056455"/>
            <a:chOff x="0" y="0"/>
            <a:chExt cx="7387661" cy="2741940"/>
          </a:xfrm>
        </p:grpSpPr>
        <p:grpSp>
          <p:nvGrpSpPr>
            <p:cNvPr id="9" name="Group 9"/>
            <p:cNvGrpSpPr/>
            <p:nvPr/>
          </p:nvGrpSpPr>
          <p:grpSpPr>
            <a:xfrm>
              <a:off x="0" y="0"/>
              <a:ext cx="7387661" cy="2741940"/>
              <a:chOff x="0" y="0"/>
              <a:chExt cx="1459291" cy="541618"/>
            </a:xfrm>
          </p:grpSpPr>
          <p:sp>
            <p:nvSpPr>
              <p:cNvPr id="10" name="Freeform 10"/>
              <p:cNvSpPr/>
              <p:nvPr/>
            </p:nvSpPr>
            <p:spPr>
              <a:xfrm>
                <a:off x="0" y="0"/>
                <a:ext cx="1459291" cy="541618"/>
              </a:xfrm>
              <a:custGeom>
                <a:avLst/>
                <a:gdLst/>
                <a:ahLst/>
                <a:cxnLst/>
                <a:rect l="l" t="t" r="r" b="b"/>
                <a:pathLst>
                  <a:path w="1459291" h="541618">
                    <a:moveTo>
                      <a:pt x="71261" y="0"/>
                    </a:moveTo>
                    <a:lnTo>
                      <a:pt x="1388030" y="0"/>
                    </a:lnTo>
                    <a:cubicBezTo>
                      <a:pt x="1406930" y="0"/>
                      <a:pt x="1425055" y="7508"/>
                      <a:pt x="1438419" y="20872"/>
                    </a:cubicBezTo>
                    <a:cubicBezTo>
                      <a:pt x="1451783" y="34236"/>
                      <a:pt x="1459291" y="52361"/>
                      <a:pt x="1459291" y="71261"/>
                    </a:cubicBezTo>
                    <a:lnTo>
                      <a:pt x="1459291" y="470357"/>
                    </a:lnTo>
                    <a:cubicBezTo>
                      <a:pt x="1459291" y="509713"/>
                      <a:pt x="1427386" y="541618"/>
                      <a:pt x="1388030" y="541618"/>
                    </a:cubicBezTo>
                    <a:lnTo>
                      <a:pt x="71261" y="541618"/>
                    </a:lnTo>
                    <a:cubicBezTo>
                      <a:pt x="31905" y="541618"/>
                      <a:pt x="0" y="509713"/>
                      <a:pt x="0" y="470357"/>
                    </a:cubicBezTo>
                    <a:lnTo>
                      <a:pt x="0" y="71261"/>
                    </a:lnTo>
                    <a:cubicBezTo>
                      <a:pt x="0" y="31905"/>
                      <a:pt x="31905" y="0"/>
                      <a:pt x="71261" y="0"/>
                    </a:cubicBezTo>
                    <a:close/>
                  </a:path>
                </a:pathLst>
              </a:custGeom>
              <a:solidFill>
                <a:srgbClr val="FFA314"/>
              </a:solidFill>
              <a:ln w="28575" cap="rnd">
                <a:solidFill>
                  <a:srgbClr val="000000"/>
                </a:solidFill>
                <a:prstDash val="solid"/>
                <a:round/>
              </a:ln>
            </p:spPr>
          </p:sp>
          <p:sp>
            <p:nvSpPr>
              <p:cNvPr id="11" name="TextBox 11"/>
              <p:cNvSpPr txBox="1"/>
              <p:nvPr/>
            </p:nvSpPr>
            <p:spPr>
              <a:xfrm>
                <a:off x="0" y="0"/>
                <a:ext cx="1459291" cy="541618"/>
              </a:xfrm>
              <a:prstGeom prst="rect">
                <a:avLst/>
              </a:prstGeom>
            </p:spPr>
            <p:txBody>
              <a:bodyPr lIns="50800" tIns="50800" rIns="50800" bIns="50800" rtlCol="0" anchor="ctr"/>
              <a:lstStyle/>
              <a:p>
                <a:pPr algn="ctr">
                  <a:lnSpc>
                    <a:spcPts val="1917"/>
                  </a:lnSpc>
                </a:pPr>
                <a:endParaRPr/>
              </a:p>
            </p:txBody>
          </p:sp>
        </p:grpSp>
        <p:sp>
          <p:nvSpPr>
            <p:cNvPr id="12" name="TextBox 12"/>
            <p:cNvSpPr txBox="1"/>
            <p:nvPr/>
          </p:nvSpPr>
          <p:spPr>
            <a:xfrm>
              <a:off x="1117213" y="886444"/>
              <a:ext cx="5420215" cy="1258643"/>
            </a:xfrm>
            <a:prstGeom prst="rect">
              <a:avLst/>
            </a:prstGeom>
          </p:spPr>
          <p:txBody>
            <a:bodyPr lIns="0" tIns="0" rIns="0" bIns="0" rtlCol="0" anchor="t">
              <a:spAutoFit/>
            </a:bodyPr>
            <a:lstStyle/>
            <a:p>
              <a:pPr algn="l">
                <a:lnSpc>
                  <a:spcPts val="6585"/>
                </a:lnSpc>
              </a:pPr>
              <a:r>
                <a:rPr lang="en-US" sz="6456" b="1">
                  <a:solidFill>
                    <a:srgbClr val="000000"/>
                  </a:solidFill>
                  <a:latin typeface="Poppins Bold"/>
                  <a:ea typeface="Poppins Bold"/>
                  <a:cs typeface="Poppins Bold"/>
                  <a:sym typeface="Poppins Bold"/>
                </a:rPr>
                <a:t>Objective</a:t>
              </a:r>
            </a:p>
          </p:txBody>
        </p:sp>
      </p:grpSp>
      <p:sp>
        <p:nvSpPr>
          <p:cNvPr id="13" name="Freeform 13"/>
          <p:cNvSpPr/>
          <p:nvPr/>
        </p:nvSpPr>
        <p:spPr>
          <a:xfrm>
            <a:off x="2619731" y="7636672"/>
            <a:ext cx="1492758" cy="746379"/>
          </a:xfrm>
          <a:custGeom>
            <a:avLst/>
            <a:gdLst/>
            <a:ahLst/>
            <a:cxnLst/>
            <a:rect l="l" t="t" r="r" b="b"/>
            <a:pathLst>
              <a:path w="1492758" h="746379">
                <a:moveTo>
                  <a:pt x="0" y="0"/>
                </a:moveTo>
                <a:lnTo>
                  <a:pt x="1492758" y="0"/>
                </a:lnTo>
                <a:lnTo>
                  <a:pt x="1492758" y="746379"/>
                </a:lnTo>
                <a:lnTo>
                  <a:pt x="0" y="74637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a:off x="11181138" y="1976131"/>
            <a:ext cx="5426921" cy="7738925"/>
          </a:xfrm>
          <a:custGeom>
            <a:avLst/>
            <a:gdLst/>
            <a:ahLst/>
            <a:cxnLst/>
            <a:rect l="l" t="t" r="r" b="b"/>
            <a:pathLst>
              <a:path w="5426921" h="7738925">
                <a:moveTo>
                  <a:pt x="0" y="0"/>
                </a:moveTo>
                <a:lnTo>
                  <a:pt x="5426921" y="0"/>
                </a:lnTo>
                <a:lnTo>
                  <a:pt x="5426921" y="7738926"/>
                </a:lnTo>
                <a:lnTo>
                  <a:pt x="0" y="7738926"/>
                </a:lnTo>
                <a:lnTo>
                  <a:pt x="0" y="0"/>
                </a:lnTo>
                <a:close/>
              </a:path>
            </a:pathLst>
          </a:custGeom>
          <a:blipFill>
            <a:blip r:embed="rId11"/>
            <a:stretch>
              <a:fillRect/>
            </a:stretch>
          </a:blipFill>
        </p:spPr>
      </p:sp>
      <p:sp>
        <p:nvSpPr>
          <p:cNvPr id="15" name="TextBox 15"/>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6" name="TextBox 16"/>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7" name="TextBox 17"/>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8" name="TextBox 18"/>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9" name="TextBox 19"/>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7903646" y="0"/>
            <a:ext cx="9142436" cy="10287000"/>
            <a:chOff x="0" y="0"/>
            <a:chExt cx="762386" cy="857831"/>
          </a:xfrm>
        </p:grpSpPr>
        <p:sp>
          <p:nvSpPr>
            <p:cNvPr id="3" name="Freeform 3"/>
            <p:cNvSpPr/>
            <p:nvPr/>
          </p:nvSpPr>
          <p:spPr>
            <a:xfrm>
              <a:off x="0" y="0"/>
              <a:ext cx="762386" cy="857831"/>
            </a:xfrm>
            <a:custGeom>
              <a:avLst/>
              <a:gdLst/>
              <a:ahLst/>
              <a:cxnLst/>
              <a:rect l="l" t="t" r="r" b="b"/>
              <a:pathLst>
                <a:path w="762386" h="857831">
                  <a:moveTo>
                    <a:pt x="0" y="0"/>
                  </a:moveTo>
                  <a:lnTo>
                    <a:pt x="762386" y="0"/>
                  </a:lnTo>
                  <a:lnTo>
                    <a:pt x="762386" y="857831"/>
                  </a:lnTo>
                  <a:lnTo>
                    <a:pt x="0" y="857831"/>
                  </a:lnTo>
                  <a:close/>
                </a:path>
              </a:pathLst>
            </a:custGeom>
            <a:blipFill>
              <a:blip r:embed="rId2"/>
              <a:stretch>
                <a:fillRect t="-16696" b="-16696"/>
              </a:stretch>
            </a:blipFill>
          </p:spPr>
        </p:sp>
      </p:grpSp>
      <p:sp>
        <p:nvSpPr>
          <p:cNvPr id="4" name="Freeform 4"/>
          <p:cNvSpPr/>
          <p:nvPr/>
        </p:nvSpPr>
        <p:spPr>
          <a:xfrm>
            <a:off x="16273855" y="8424672"/>
            <a:ext cx="642550" cy="642550"/>
          </a:xfrm>
          <a:custGeom>
            <a:avLst/>
            <a:gdLst/>
            <a:ahLst/>
            <a:cxnLst/>
            <a:rect l="l" t="t" r="r" b="b"/>
            <a:pathLst>
              <a:path w="642550" h="642550">
                <a:moveTo>
                  <a:pt x="0" y="0"/>
                </a:moveTo>
                <a:lnTo>
                  <a:pt x="642550" y="0"/>
                </a:lnTo>
                <a:lnTo>
                  <a:pt x="642550" y="642550"/>
                </a:lnTo>
                <a:lnTo>
                  <a:pt x="0" y="6425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7" name="TextBox 7"/>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8" name="TextBox 8"/>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9" name="AutoShape 9"/>
          <p:cNvSpPr/>
          <p:nvPr/>
        </p:nvSpPr>
        <p:spPr>
          <a:xfrm>
            <a:off x="8789775" y="1404188"/>
            <a:ext cx="9113871" cy="0"/>
          </a:xfrm>
          <a:prstGeom prst="line">
            <a:avLst/>
          </a:prstGeom>
          <a:ln w="9525" cap="flat">
            <a:solidFill>
              <a:srgbClr val="000000"/>
            </a:solidFill>
            <a:prstDash val="solid"/>
            <a:headEnd type="none" w="sm" len="sm"/>
            <a:tailEnd type="none" w="sm" len="sm"/>
          </a:ln>
        </p:spPr>
      </p:sp>
      <p:grpSp>
        <p:nvGrpSpPr>
          <p:cNvPr id="10" name="Group 10"/>
          <p:cNvGrpSpPr/>
          <p:nvPr/>
        </p:nvGrpSpPr>
        <p:grpSpPr>
          <a:xfrm>
            <a:off x="0" y="0"/>
            <a:ext cx="8789775" cy="10287000"/>
            <a:chOff x="0" y="0"/>
            <a:chExt cx="2315002" cy="2709333"/>
          </a:xfrm>
        </p:grpSpPr>
        <p:sp>
          <p:nvSpPr>
            <p:cNvPr id="11" name="Freeform 11"/>
            <p:cNvSpPr/>
            <p:nvPr/>
          </p:nvSpPr>
          <p:spPr>
            <a:xfrm>
              <a:off x="0" y="0"/>
              <a:ext cx="2315002" cy="2709333"/>
            </a:xfrm>
            <a:custGeom>
              <a:avLst/>
              <a:gdLst/>
              <a:ahLst/>
              <a:cxnLst/>
              <a:rect l="l" t="t" r="r" b="b"/>
              <a:pathLst>
                <a:path w="2315002" h="2709333">
                  <a:moveTo>
                    <a:pt x="0" y="0"/>
                  </a:moveTo>
                  <a:lnTo>
                    <a:pt x="2315002" y="0"/>
                  </a:lnTo>
                  <a:lnTo>
                    <a:pt x="2315002" y="2709333"/>
                  </a:lnTo>
                  <a:lnTo>
                    <a:pt x="0" y="2709333"/>
                  </a:lnTo>
                  <a:close/>
                </a:path>
              </a:pathLst>
            </a:custGeom>
            <a:solidFill>
              <a:srgbClr val="D9291A"/>
            </a:solidFill>
          </p:spPr>
        </p:sp>
        <p:sp>
          <p:nvSpPr>
            <p:cNvPr id="12" name="TextBox 12"/>
            <p:cNvSpPr txBox="1"/>
            <p:nvPr/>
          </p:nvSpPr>
          <p:spPr>
            <a:xfrm>
              <a:off x="0" y="0"/>
              <a:ext cx="2315002" cy="2709333"/>
            </a:xfrm>
            <a:prstGeom prst="rect">
              <a:avLst/>
            </a:prstGeom>
          </p:spPr>
          <p:txBody>
            <a:bodyPr lIns="50800" tIns="50800" rIns="50800" bIns="50800" rtlCol="0" anchor="ctr"/>
            <a:lstStyle/>
            <a:p>
              <a:pPr algn="ctr">
                <a:lnSpc>
                  <a:spcPts val="1917"/>
                </a:lnSpc>
              </a:pPr>
              <a:endParaRPr/>
            </a:p>
          </p:txBody>
        </p:sp>
      </p:grpSp>
      <p:sp>
        <p:nvSpPr>
          <p:cNvPr id="13" name="TextBox 13"/>
          <p:cNvSpPr txBox="1"/>
          <p:nvPr/>
        </p:nvSpPr>
        <p:spPr>
          <a:xfrm>
            <a:off x="394778" y="3980497"/>
            <a:ext cx="8000219" cy="2383156"/>
          </a:xfrm>
          <a:prstGeom prst="rect">
            <a:avLst/>
          </a:prstGeom>
        </p:spPr>
        <p:txBody>
          <a:bodyPr lIns="0" tIns="0" rIns="0" bIns="0" rtlCol="0" anchor="t">
            <a:spAutoFit/>
          </a:bodyPr>
          <a:lstStyle/>
          <a:p>
            <a:pPr algn="ctr">
              <a:lnSpc>
                <a:spcPts val="8160"/>
              </a:lnSpc>
            </a:pPr>
            <a:r>
              <a:rPr lang="en-US" sz="8000" b="1">
                <a:solidFill>
                  <a:srgbClr val="FFFFFF"/>
                </a:solidFill>
                <a:latin typeface="Poppins Bold"/>
                <a:ea typeface="Poppins Bold"/>
                <a:cs typeface="Poppins Bold"/>
                <a:sym typeface="Poppins Bold"/>
              </a:rPr>
              <a:t>Project</a:t>
            </a:r>
          </a:p>
          <a:p>
            <a:pPr algn="ctr">
              <a:lnSpc>
                <a:spcPts val="1631"/>
              </a:lnSpc>
            </a:pPr>
            <a:endParaRPr lang="en-US" sz="8000" b="1">
              <a:solidFill>
                <a:srgbClr val="FFFFFF"/>
              </a:solidFill>
              <a:latin typeface="Poppins Bold"/>
              <a:ea typeface="Poppins Bold"/>
              <a:cs typeface="Poppins Bold"/>
              <a:sym typeface="Poppins Bold"/>
            </a:endParaRPr>
          </a:p>
          <a:p>
            <a:pPr algn="ctr">
              <a:lnSpc>
                <a:spcPts val="8160"/>
              </a:lnSpc>
            </a:pPr>
            <a:r>
              <a:rPr lang="en-US" sz="8000" b="1">
                <a:solidFill>
                  <a:srgbClr val="FFFFFF"/>
                </a:solidFill>
                <a:latin typeface="Poppins Bold"/>
                <a:ea typeface="Poppins Bold"/>
                <a:cs typeface="Poppins Bold"/>
                <a:sym typeface="Poppins Bold"/>
              </a:rPr>
              <a:t>Organization</a:t>
            </a:r>
          </a:p>
        </p:txBody>
      </p:sp>
      <p:sp>
        <p:nvSpPr>
          <p:cNvPr id="14" name="Freeform 14"/>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1532502" y="789283"/>
            <a:ext cx="1183527" cy="275882"/>
          </a:xfrm>
          <a:prstGeom prst="rect">
            <a:avLst/>
          </a:prstGeom>
        </p:spPr>
        <p:txBody>
          <a:bodyPr lIns="0" tIns="0" rIns="0" bIns="0" rtlCol="0" anchor="t">
            <a:spAutoFit/>
          </a:bodyPr>
          <a:lstStyle/>
          <a:p>
            <a:pPr algn="l">
              <a:lnSpc>
                <a:spcPts val="2000"/>
              </a:lnSpc>
            </a:pPr>
            <a:r>
              <a:rPr lang="en-US" sz="1852" b="1">
                <a:solidFill>
                  <a:srgbClr val="FEF0E1"/>
                </a:solidFill>
                <a:latin typeface="Poppins Bold"/>
                <a:ea typeface="Poppins Bold"/>
                <a:cs typeface="Poppins Bold"/>
                <a:sym typeface="Poppins Bold"/>
              </a:rPr>
              <a:t>QuickBite</a:t>
            </a:r>
          </a:p>
        </p:txBody>
      </p:sp>
      <p:sp>
        <p:nvSpPr>
          <p:cNvPr id="16" name="TextBox 16"/>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FEF0E1"/>
                </a:solidFill>
                <a:latin typeface="Poppins Ultra-Bold"/>
                <a:ea typeface="Poppins Ultra-Bold"/>
                <a:cs typeface="Poppins Ultra-Bold"/>
                <a:sym typeface="Poppins Ultra-Bold"/>
              </a:rPr>
              <a:t>05</a:t>
            </a:r>
          </a:p>
        </p:txBody>
      </p:sp>
      <p:sp>
        <p:nvSpPr>
          <p:cNvPr id="17" name="AutoShape 17"/>
          <p:cNvSpPr/>
          <p:nvPr/>
        </p:nvSpPr>
        <p:spPr>
          <a:xfrm flipV="1">
            <a:off x="726463" y="6877884"/>
            <a:ext cx="7351626" cy="0"/>
          </a:xfrm>
          <a:prstGeom prst="line">
            <a:avLst/>
          </a:prstGeom>
          <a:ln w="76200" cap="rnd">
            <a:solidFill>
              <a:srgbClr val="FFFFFF"/>
            </a:solidFill>
            <a:prstDash val="solid"/>
            <a:headEnd type="none" w="sm" len="sm"/>
            <a:tailEnd type="none" w="sm" len="sm"/>
          </a:ln>
        </p:spPr>
      </p:sp>
      <p:sp>
        <p:nvSpPr>
          <p:cNvPr id="18" name="TextBox 18"/>
          <p:cNvSpPr txBox="1"/>
          <p:nvPr/>
        </p:nvSpPr>
        <p:spPr>
          <a:xfrm>
            <a:off x="9788346" y="2944242"/>
            <a:ext cx="8115300" cy="4594191"/>
          </a:xfrm>
          <a:prstGeom prst="rect">
            <a:avLst/>
          </a:prstGeom>
        </p:spPr>
        <p:txBody>
          <a:bodyPr lIns="0" tIns="0" rIns="0" bIns="0" rtlCol="0" anchor="t">
            <a:spAutoFit/>
          </a:bodyPr>
          <a:lstStyle/>
          <a:p>
            <a:pPr algn="l">
              <a:lnSpc>
                <a:spcPts val="3597"/>
              </a:lnSpc>
            </a:pPr>
            <a:r>
              <a:rPr lang="en-US" sz="3331">
                <a:solidFill>
                  <a:srgbClr val="D9291A"/>
                </a:solidFill>
                <a:latin typeface="Poppins"/>
                <a:ea typeface="Poppins"/>
                <a:cs typeface="Poppins"/>
                <a:sym typeface="Poppins"/>
              </a:rPr>
              <a:t>Aysha Jahan (2104010202302)</a:t>
            </a:r>
          </a:p>
          <a:p>
            <a:pPr algn="l">
              <a:lnSpc>
                <a:spcPts val="3597"/>
              </a:lnSpc>
            </a:pPr>
            <a:r>
              <a:rPr lang="en-US" sz="3331">
                <a:solidFill>
                  <a:srgbClr val="D9291A"/>
                </a:solidFill>
                <a:latin typeface="Poppins"/>
                <a:ea typeface="Poppins"/>
                <a:cs typeface="Poppins"/>
                <a:sym typeface="Poppins"/>
              </a:rPr>
              <a:t>-User Authentication</a:t>
            </a:r>
          </a:p>
          <a:p>
            <a:pPr algn="l">
              <a:lnSpc>
                <a:spcPts val="2592"/>
              </a:lnSpc>
            </a:pPr>
            <a:endParaRPr lang="en-US" sz="3331">
              <a:solidFill>
                <a:srgbClr val="D9291A"/>
              </a:solidFill>
              <a:latin typeface="Poppins"/>
              <a:ea typeface="Poppins"/>
              <a:cs typeface="Poppins"/>
              <a:sym typeface="Poppins"/>
            </a:endParaRPr>
          </a:p>
          <a:p>
            <a:pPr algn="l">
              <a:lnSpc>
                <a:spcPts val="3597"/>
              </a:lnSpc>
            </a:pPr>
            <a:r>
              <a:rPr lang="en-US" sz="3331">
                <a:solidFill>
                  <a:srgbClr val="D9291A"/>
                </a:solidFill>
                <a:latin typeface="Poppins"/>
                <a:ea typeface="Poppins"/>
                <a:cs typeface="Poppins"/>
                <a:sym typeface="Poppins"/>
              </a:rPr>
              <a:t>Adnan Chowdhury (2104010202297)</a:t>
            </a:r>
          </a:p>
          <a:p>
            <a:pPr algn="l">
              <a:lnSpc>
                <a:spcPts val="3597"/>
              </a:lnSpc>
            </a:pPr>
            <a:r>
              <a:rPr lang="en-US" sz="3331">
                <a:solidFill>
                  <a:srgbClr val="D9291A"/>
                </a:solidFill>
                <a:latin typeface="Poppins"/>
                <a:ea typeface="Poppins"/>
                <a:cs typeface="Poppins"/>
                <a:sym typeface="Poppins"/>
              </a:rPr>
              <a:t>-Product and Menu Management</a:t>
            </a:r>
          </a:p>
          <a:p>
            <a:pPr algn="l">
              <a:lnSpc>
                <a:spcPts val="2592"/>
              </a:lnSpc>
            </a:pPr>
            <a:endParaRPr lang="en-US" sz="3331">
              <a:solidFill>
                <a:srgbClr val="D9291A"/>
              </a:solidFill>
              <a:latin typeface="Poppins"/>
              <a:ea typeface="Poppins"/>
              <a:cs typeface="Poppins"/>
              <a:sym typeface="Poppins"/>
            </a:endParaRPr>
          </a:p>
          <a:p>
            <a:pPr algn="l">
              <a:lnSpc>
                <a:spcPts val="3597"/>
              </a:lnSpc>
            </a:pPr>
            <a:r>
              <a:rPr lang="en-US" sz="3331">
                <a:solidFill>
                  <a:srgbClr val="D9291A"/>
                </a:solidFill>
                <a:latin typeface="Poppins"/>
                <a:ea typeface="Poppins"/>
                <a:cs typeface="Poppins"/>
                <a:sym typeface="Poppins"/>
              </a:rPr>
              <a:t>Tamjidul Hasan (2104010202285)</a:t>
            </a:r>
          </a:p>
          <a:p>
            <a:pPr algn="l">
              <a:lnSpc>
                <a:spcPts val="3597"/>
              </a:lnSpc>
            </a:pPr>
            <a:r>
              <a:rPr lang="en-US" sz="3331">
                <a:solidFill>
                  <a:srgbClr val="D9291A"/>
                </a:solidFill>
                <a:latin typeface="Poppins"/>
                <a:ea typeface="Poppins"/>
                <a:cs typeface="Poppins"/>
                <a:sym typeface="Poppins"/>
              </a:rPr>
              <a:t>-Order and Cart Management</a:t>
            </a:r>
          </a:p>
          <a:p>
            <a:pPr algn="l">
              <a:lnSpc>
                <a:spcPts val="2592"/>
              </a:lnSpc>
            </a:pPr>
            <a:endParaRPr lang="en-US" sz="3331">
              <a:solidFill>
                <a:srgbClr val="D9291A"/>
              </a:solidFill>
              <a:latin typeface="Poppins"/>
              <a:ea typeface="Poppins"/>
              <a:cs typeface="Poppins"/>
              <a:sym typeface="Poppins"/>
            </a:endParaRPr>
          </a:p>
          <a:p>
            <a:pPr algn="l">
              <a:lnSpc>
                <a:spcPts val="3597"/>
              </a:lnSpc>
            </a:pPr>
            <a:r>
              <a:rPr lang="en-US" sz="3331">
                <a:solidFill>
                  <a:srgbClr val="D9291A"/>
                </a:solidFill>
                <a:latin typeface="Poppins"/>
                <a:ea typeface="Poppins"/>
                <a:cs typeface="Poppins"/>
                <a:sym typeface="Poppins"/>
              </a:rPr>
              <a:t>Rohed Deb Ove (2104010202296)</a:t>
            </a:r>
          </a:p>
          <a:p>
            <a:pPr algn="l">
              <a:lnSpc>
                <a:spcPts val="3597"/>
              </a:lnSpc>
              <a:spcBef>
                <a:spcPct val="0"/>
              </a:spcBef>
            </a:pPr>
            <a:r>
              <a:rPr lang="en-US" sz="3331">
                <a:solidFill>
                  <a:srgbClr val="D9291A"/>
                </a:solidFill>
                <a:latin typeface="Poppins"/>
                <a:ea typeface="Poppins"/>
                <a:cs typeface="Poppins"/>
                <a:sym typeface="Poppins"/>
              </a:rPr>
              <a:t>-Order and Cart Management</a:t>
            </a:r>
          </a:p>
        </p:txBody>
      </p:sp>
      <p:grpSp>
        <p:nvGrpSpPr>
          <p:cNvPr id="19" name="Group 19"/>
          <p:cNvGrpSpPr/>
          <p:nvPr/>
        </p:nvGrpSpPr>
        <p:grpSpPr>
          <a:xfrm>
            <a:off x="9098856" y="4419774"/>
            <a:ext cx="400380" cy="400380"/>
            <a:chOff x="0" y="0"/>
            <a:chExt cx="58948" cy="58948"/>
          </a:xfrm>
        </p:grpSpPr>
        <p:sp>
          <p:nvSpPr>
            <p:cNvPr id="20" name="Freeform 20"/>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21" name="TextBox 21"/>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22" name="Group 22"/>
          <p:cNvGrpSpPr/>
          <p:nvPr/>
        </p:nvGrpSpPr>
        <p:grpSpPr>
          <a:xfrm>
            <a:off x="9098856" y="3171434"/>
            <a:ext cx="400380" cy="400380"/>
            <a:chOff x="0" y="0"/>
            <a:chExt cx="58948" cy="58948"/>
          </a:xfrm>
        </p:grpSpPr>
        <p:sp>
          <p:nvSpPr>
            <p:cNvPr id="23" name="Freeform 23"/>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24" name="TextBox 24"/>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25" name="Group 25"/>
          <p:cNvGrpSpPr/>
          <p:nvPr/>
        </p:nvGrpSpPr>
        <p:grpSpPr>
          <a:xfrm>
            <a:off x="9098856" y="5667879"/>
            <a:ext cx="400380" cy="400380"/>
            <a:chOff x="0" y="0"/>
            <a:chExt cx="58948" cy="58948"/>
          </a:xfrm>
        </p:grpSpPr>
        <p:sp>
          <p:nvSpPr>
            <p:cNvPr id="26" name="Freeform 26"/>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D9291A"/>
            </a:solidFill>
          </p:spPr>
        </p:sp>
        <p:sp>
          <p:nvSpPr>
            <p:cNvPr id="27" name="TextBox 27"/>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grpSp>
        <p:nvGrpSpPr>
          <p:cNvPr id="28" name="Group 28"/>
          <p:cNvGrpSpPr/>
          <p:nvPr/>
        </p:nvGrpSpPr>
        <p:grpSpPr>
          <a:xfrm>
            <a:off x="9098856" y="6915984"/>
            <a:ext cx="400380" cy="400380"/>
            <a:chOff x="0" y="0"/>
            <a:chExt cx="58948" cy="58948"/>
          </a:xfrm>
        </p:grpSpPr>
        <p:sp>
          <p:nvSpPr>
            <p:cNvPr id="29" name="Freeform 29"/>
            <p:cNvSpPr/>
            <p:nvPr/>
          </p:nvSpPr>
          <p:spPr>
            <a:xfrm>
              <a:off x="0" y="0"/>
              <a:ext cx="58948" cy="58948"/>
            </a:xfrm>
            <a:custGeom>
              <a:avLst/>
              <a:gdLst/>
              <a:ahLst/>
              <a:cxnLst/>
              <a:rect l="l" t="t" r="r" b="b"/>
              <a:pathLst>
                <a:path w="58948" h="58948">
                  <a:moveTo>
                    <a:pt x="0" y="0"/>
                  </a:moveTo>
                  <a:lnTo>
                    <a:pt x="58948" y="0"/>
                  </a:lnTo>
                  <a:lnTo>
                    <a:pt x="58948" y="58948"/>
                  </a:lnTo>
                  <a:lnTo>
                    <a:pt x="0" y="58948"/>
                  </a:lnTo>
                  <a:close/>
                </a:path>
              </a:pathLst>
            </a:custGeom>
            <a:solidFill>
              <a:srgbClr val="EBBA46"/>
            </a:solidFill>
          </p:spPr>
        </p:sp>
        <p:sp>
          <p:nvSpPr>
            <p:cNvPr id="30" name="TextBox 30"/>
            <p:cNvSpPr txBox="1"/>
            <p:nvPr/>
          </p:nvSpPr>
          <p:spPr>
            <a:xfrm>
              <a:off x="0" y="0"/>
              <a:ext cx="58948" cy="58948"/>
            </a:xfrm>
            <a:prstGeom prst="rect">
              <a:avLst/>
            </a:prstGeom>
          </p:spPr>
          <p:txBody>
            <a:bodyPr lIns="50800" tIns="50800" rIns="50800" bIns="50800" rtlCol="0" anchor="ctr"/>
            <a:lstStyle/>
            <a:p>
              <a:pPr algn="ctr">
                <a:lnSpc>
                  <a:spcPts val="1917"/>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15593789" y="2788101"/>
            <a:ext cx="2694211" cy="6470199"/>
            <a:chOff x="0" y="0"/>
            <a:chExt cx="709586" cy="1704085"/>
          </a:xfrm>
        </p:grpSpPr>
        <p:sp>
          <p:nvSpPr>
            <p:cNvPr id="3" name="Freeform 3"/>
            <p:cNvSpPr/>
            <p:nvPr/>
          </p:nvSpPr>
          <p:spPr>
            <a:xfrm>
              <a:off x="0" y="0"/>
              <a:ext cx="709586" cy="1704085"/>
            </a:xfrm>
            <a:custGeom>
              <a:avLst/>
              <a:gdLst/>
              <a:ahLst/>
              <a:cxnLst/>
              <a:rect l="l" t="t" r="r" b="b"/>
              <a:pathLst>
                <a:path w="709586" h="1704085">
                  <a:moveTo>
                    <a:pt x="0" y="0"/>
                  </a:moveTo>
                  <a:lnTo>
                    <a:pt x="709586" y="0"/>
                  </a:lnTo>
                  <a:lnTo>
                    <a:pt x="709586" y="1704085"/>
                  </a:lnTo>
                  <a:lnTo>
                    <a:pt x="0" y="1704085"/>
                  </a:lnTo>
                  <a:close/>
                </a:path>
              </a:pathLst>
            </a:custGeom>
            <a:solidFill>
              <a:srgbClr val="D9291A"/>
            </a:solidFill>
          </p:spPr>
        </p:sp>
        <p:sp>
          <p:nvSpPr>
            <p:cNvPr id="4" name="TextBox 4"/>
            <p:cNvSpPr txBox="1"/>
            <p:nvPr/>
          </p:nvSpPr>
          <p:spPr>
            <a:xfrm>
              <a:off x="0" y="0"/>
              <a:ext cx="709586" cy="1704085"/>
            </a:xfrm>
            <a:prstGeom prst="rect">
              <a:avLst/>
            </a:prstGeom>
          </p:spPr>
          <p:txBody>
            <a:bodyPr lIns="50800" tIns="50800" rIns="50800" bIns="50800" rtlCol="0" anchor="ctr"/>
            <a:lstStyle/>
            <a:p>
              <a:pPr algn="ctr">
                <a:lnSpc>
                  <a:spcPts val="1917"/>
                </a:lnSpc>
              </a:pPr>
              <a:endParaRPr/>
            </a:p>
          </p:txBody>
        </p:sp>
      </p:grpSp>
      <p:sp>
        <p:nvSpPr>
          <p:cNvPr id="5" name="Freeform 5"/>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AutoShape 7"/>
          <p:cNvSpPr/>
          <p:nvPr/>
        </p:nvSpPr>
        <p:spPr>
          <a:xfrm>
            <a:off x="-866867" y="1404188"/>
            <a:ext cx="20364141" cy="0"/>
          </a:xfrm>
          <a:prstGeom prst="line">
            <a:avLst/>
          </a:prstGeom>
          <a:ln w="9525" cap="flat">
            <a:solidFill>
              <a:srgbClr val="000000"/>
            </a:solidFill>
            <a:prstDash val="solid"/>
            <a:headEnd type="none" w="sm" len="sm"/>
            <a:tailEnd type="none" w="sm" len="sm"/>
          </a:ln>
        </p:spPr>
      </p:sp>
      <p:sp>
        <p:nvSpPr>
          <p:cNvPr id="8" name="Freeform 8"/>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3950644" y="2788101"/>
            <a:ext cx="10404895" cy="6470199"/>
            <a:chOff x="0" y="0"/>
            <a:chExt cx="2740384" cy="1704085"/>
          </a:xfrm>
        </p:grpSpPr>
        <p:sp>
          <p:nvSpPr>
            <p:cNvPr id="10" name="Freeform 10"/>
            <p:cNvSpPr/>
            <p:nvPr/>
          </p:nvSpPr>
          <p:spPr>
            <a:xfrm>
              <a:off x="0" y="0"/>
              <a:ext cx="2740384" cy="1704085"/>
            </a:xfrm>
            <a:custGeom>
              <a:avLst/>
              <a:gdLst/>
              <a:ahLst/>
              <a:cxnLst/>
              <a:rect l="l" t="t" r="r" b="b"/>
              <a:pathLst>
                <a:path w="2740384" h="1704085">
                  <a:moveTo>
                    <a:pt x="0" y="0"/>
                  </a:moveTo>
                  <a:lnTo>
                    <a:pt x="2740384" y="0"/>
                  </a:lnTo>
                  <a:lnTo>
                    <a:pt x="2740384" y="1704085"/>
                  </a:lnTo>
                  <a:lnTo>
                    <a:pt x="0" y="1704085"/>
                  </a:lnTo>
                  <a:close/>
                </a:path>
              </a:pathLst>
            </a:custGeom>
            <a:solidFill>
              <a:srgbClr val="EBBA46"/>
            </a:solidFill>
          </p:spPr>
        </p:sp>
        <p:sp>
          <p:nvSpPr>
            <p:cNvPr id="11" name="TextBox 11"/>
            <p:cNvSpPr txBox="1"/>
            <p:nvPr/>
          </p:nvSpPr>
          <p:spPr>
            <a:xfrm>
              <a:off x="0" y="0"/>
              <a:ext cx="2740384" cy="1704085"/>
            </a:xfrm>
            <a:prstGeom prst="rect">
              <a:avLst/>
            </a:prstGeom>
          </p:spPr>
          <p:txBody>
            <a:bodyPr lIns="50800" tIns="50800" rIns="50800" bIns="50800" rtlCol="0" anchor="ctr"/>
            <a:lstStyle/>
            <a:p>
              <a:pPr algn="ctr">
                <a:lnSpc>
                  <a:spcPts val="1917"/>
                </a:lnSpc>
              </a:pPr>
              <a:endParaRPr/>
            </a:p>
          </p:txBody>
        </p:sp>
      </p:grpSp>
      <p:grpSp>
        <p:nvGrpSpPr>
          <p:cNvPr id="12" name="Group 12"/>
          <p:cNvGrpSpPr/>
          <p:nvPr/>
        </p:nvGrpSpPr>
        <p:grpSpPr>
          <a:xfrm>
            <a:off x="0" y="2788101"/>
            <a:ext cx="2712394" cy="6470199"/>
            <a:chOff x="0" y="0"/>
            <a:chExt cx="714375" cy="1704085"/>
          </a:xfrm>
        </p:grpSpPr>
        <p:sp>
          <p:nvSpPr>
            <p:cNvPr id="13" name="Freeform 13"/>
            <p:cNvSpPr/>
            <p:nvPr/>
          </p:nvSpPr>
          <p:spPr>
            <a:xfrm>
              <a:off x="0" y="0"/>
              <a:ext cx="714375" cy="1704085"/>
            </a:xfrm>
            <a:custGeom>
              <a:avLst/>
              <a:gdLst/>
              <a:ahLst/>
              <a:cxnLst/>
              <a:rect l="l" t="t" r="r" b="b"/>
              <a:pathLst>
                <a:path w="714375" h="1704085">
                  <a:moveTo>
                    <a:pt x="0" y="0"/>
                  </a:moveTo>
                  <a:lnTo>
                    <a:pt x="714375" y="0"/>
                  </a:lnTo>
                  <a:lnTo>
                    <a:pt x="714375" y="1704085"/>
                  </a:lnTo>
                  <a:lnTo>
                    <a:pt x="0" y="1704085"/>
                  </a:lnTo>
                  <a:close/>
                </a:path>
              </a:pathLst>
            </a:custGeom>
            <a:solidFill>
              <a:srgbClr val="D9291A"/>
            </a:solidFill>
          </p:spPr>
        </p:sp>
        <p:sp>
          <p:nvSpPr>
            <p:cNvPr id="14" name="TextBox 14"/>
            <p:cNvSpPr txBox="1"/>
            <p:nvPr/>
          </p:nvSpPr>
          <p:spPr>
            <a:xfrm>
              <a:off x="0" y="0"/>
              <a:ext cx="714375" cy="1704085"/>
            </a:xfrm>
            <a:prstGeom prst="rect">
              <a:avLst/>
            </a:prstGeom>
          </p:spPr>
          <p:txBody>
            <a:bodyPr lIns="50800" tIns="50800" rIns="50800" bIns="50800" rtlCol="0" anchor="ctr"/>
            <a:lstStyle/>
            <a:p>
              <a:pPr algn="ctr">
                <a:lnSpc>
                  <a:spcPts val="1917"/>
                </a:lnSpc>
              </a:pPr>
              <a:endParaRPr/>
            </a:p>
          </p:txBody>
        </p:sp>
      </p:grpSp>
      <p:sp>
        <p:nvSpPr>
          <p:cNvPr id="15" name="Freeform 15"/>
          <p:cNvSpPr/>
          <p:nvPr/>
        </p:nvSpPr>
        <p:spPr>
          <a:xfrm rot="5400000">
            <a:off x="-1346192" y="3824429"/>
            <a:ext cx="4145310" cy="2072655"/>
          </a:xfrm>
          <a:custGeom>
            <a:avLst/>
            <a:gdLst/>
            <a:ahLst/>
            <a:cxnLst/>
            <a:rect l="l" t="t" r="r" b="b"/>
            <a:pathLst>
              <a:path w="4145310" h="2072655">
                <a:moveTo>
                  <a:pt x="0" y="0"/>
                </a:moveTo>
                <a:lnTo>
                  <a:pt x="4145310" y="0"/>
                </a:lnTo>
                <a:lnTo>
                  <a:pt x="4145310" y="2072655"/>
                </a:lnTo>
                <a:lnTo>
                  <a:pt x="0" y="207265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2817320">
            <a:off x="16847258" y="6023590"/>
            <a:ext cx="4145310" cy="2072655"/>
          </a:xfrm>
          <a:custGeom>
            <a:avLst/>
            <a:gdLst/>
            <a:ahLst/>
            <a:cxnLst/>
            <a:rect l="l" t="t" r="r" b="b"/>
            <a:pathLst>
              <a:path w="4145310" h="2072655">
                <a:moveTo>
                  <a:pt x="0" y="0"/>
                </a:moveTo>
                <a:lnTo>
                  <a:pt x="4145309" y="0"/>
                </a:lnTo>
                <a:lnTo>
                  <a:pt x="4145309" y="2072655"/>
                </a:lnTo>
                <a:lnTo>
                  <a:pt x="0" y="207265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Freeform 17"/>
          <p:cNvSpPr/>
          <p:nvPr/>
        </p:nvSpPr>
        <p:spPr>
          <a:xfrm>
            <a:off x="5055561" y="2834218"/>
            <a:ext cx="8176878" cy="6377965"/>
          </a:xfrm>
          <a:custGeom>
            <a:avLst/>
            <a:gdLst/>
            <a:ahLst/>
            <a:cxnLst/>
            <a:rect l="l" t="t" r="r" b="b"/>
            <a:pathLst>
              <a:path w="8176878" h="6377965">
                <a:moveTo>
                  <a:pt x="0" y="0"/>
                </a:moveTo>
                <a:lnTo>
                  <a:pt x="8176878" y="0"/>
                </a:lnTo>
                <a:lnTo>
                  <a:pt x="8176878" y="6377965"/>
                </a:lnTo>
                <a:lnTo>
                  <a:pt x="0" y="6377965"/>
                </a:lnTo>
                <a:lnTo>
                  <a:pt x="0" y="0"/>
                </a:lnTo>
                <a:close/>
              </a:path>
            </a:pathLst>
          </a:custGeom>
          <a:blipFill>
            <a:blip r:embed="rId10"/>
            <a:stretch>
              <a:fillRect/>
            </a:stretch>
          </a:blipFill>
        </p:spPr>
      </p:sp>
      <p:sp>
        <p:nvSpPr>
          <p:cNvPr id="18" name="TextBox 18"/>
          <p:cNvSpPr txBox="1"/>
          <p:nvPr/>
        </p:nvSpPr>
        <p:spPr>
          <a:xfrm>
            <a:off x="1532502" y="789283"/>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9" name="TextBox 19"/>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20" name="TextBox 20"/>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21" name="TextBox 21"/>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22" name="TextBox 22"/>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06</a:t>
            </a:r>
          </a:p>
        </p:txBody>
      </p:sp>
      <p:sp>
        <p:nvSpPr>
          <p:cNvPr id="23" name="TextBox 23"/>
          <p:cNvSpPr txBox="1"/>
          <p:nvPr/>
        </p:nvSpPr>
        <p:spPr>
          <a:xfrm>
            <a:off x="2667000" y="1710668"/>
            <a:ext cx="12771608" cy="730969"/>
          </a:xfrm>
          <a:prstGeom prst="rect">
            <a:avLst/>
          </a:prstGeom>
        </p:spPr>
        <p:txBody>
          <a:bodyPr wrap="square" lIns="0" tIns="0" rIns="0" bIns="0" rtlCol="0" anchor="t">
            <a:spAutoFit/>
          </a:bodyPr>
          <a:lstStyle/>
          <a:p>
            <a:pPr algn="l">
              <a:lnSpc>
                <a:spcPts val="5712"/>
              </a:lnSpc>
            </a:pPr>
            <a:r>
              <a:rPr lang="en-US" sz="5600" b="1" dirty="0">
                <a:solidFill>
                  <a:srgbClr val="D9291A"/>
                </a:solidFill>
                <a:latin typeface="Poppins Bold"/>
                <a:ea typeface="Poppins Bold"/>
                <a:cs typeface="Poppins Bold"/>
                <a:sym typeface="Poppins Bold"/>
              </a:rPr>
              <a:t>Hardware &amp; </a:t>
            </a:r>
            <a:r>
              <a:rPr lang="en-US" sz="5600" b="1" dirty="0" smtClean="0">
                <a:solidFill>
                  <a:srgbClr val="D9291A"/>
                </a:solidFill>
                <a:latin typeface="Poppins Bold"/>
                <a:ea typeface="Poppins Bold"/>
                <a:cs typeface="Poppins Bold"/>
                <a:sym typeface="Poppins Bold"/>
              </a:rPr>
              <a:t>Software </a:t>
            </a:r>
            <a:r>
              <a:rPr lang="en-US" sz="5600" b="1" dirty="0" err="1" smtClean="0">
                <a:solidFill>
                  <a:srgbClr val="D9291A"/>
                </a:solidFill>
                <a:latin typeface="Poppins Bold"/>
                <a:ea typeface="Poppins Bold"/>
                <a:cs typeface="Poppins Bold"/>
                <a:sym typeface="Poppins Bold"/>
              </a:rPr>
              <a:t>Requirments</a:t>
            </a:r>
            <a:endParaRPr lang="en-US" sz="5600" b="1" dirty="0">
              <a:solidFill>
                <a:srgbClr val="D9291A"/>
              </a:solidFill>
              <a:latin typeface="Poppins Bold"/>
              <a:ea typeface="Poppins Bold"/>
              <a:cs typeface="Poppins Bold"/>
              <a:sym typeface="Poppi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866867" y="1404188"/>
            <a:ext cx="20364141" cy="0"/>
          </a:xfrm>
          <a:prstGeom prst="line">
            <a:avLst/>
          </a:prstGeom>
          <a:ln w="9525" cap="flat">
            <a:solidFill>
              <a:srgbClr val="000000"/>
            </a:solidFill>
            <a:prstDash val="solid"/>
            <a:headEnd type="none" w="sm" len="sm"/>
            <a:tailEnd type="none" w="sm" len="sm"/>
          </a:ln>
        </p:spPr>
      </p:sp>
      <p:sp>
        <p:nvSpPr>
          <p:cNvPr id="5" name="Freeform 5"/>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6" name="Group 6"/>
          <p:cNvGrpSpPr/>
          <p:nvPr/>
        </p:nvGrpSpPr>
        <p:grpSpPr>
          <a:xfrm>
            <a:off x="1457272" y="1404188"/>
            <a:ext cx="3900078" cy="8882812"/>
            <a:chOff x="0" y="0"/>
            <a:chExt cx="471107" cy="1072994"/>
          </a:xfrm>
        </p:grpSpPr>
        <p:sp>
          <p:nvSpPr>
            <p:cNvPr id="7" name="Freeform 7"/>
            <p:cNvSpPr/>
            <p:nvPr/>
          </p:nvSpPr>
          <p:spPr>
            <a:xfrm>
              <a:off x="0" y="0"/>
              <a:ext cx="471107" cy="1072994"/>
            </a:xfrm>
            <a:custGeom>
              <a:avLst/>
              <a:gdLst/>
              <a:ahLst/>
              <a:cxnLst/>
              <a:rect l="l" t="t" r="r" b="b"/>
              <a:pathLst>
                <a:path w="471107" h="1072994">
                  <a:moveTo>
                    <a:pt x="0" y="0"/>
                  </a:moveTo>
                  <a:lnTo>
                    <a:pt x="471107" y="0"/>
                  </a:lnTo>
                  <a:lnTo>
                    <a:pt x="471107" y="1072994"/>
                  </a:lnTo>
                  <a:lnTo>
                    <a:pt x="0" y="1072994"/>
                  </a:lnTo>
                  <a:close/>
                </a:path>
              </a:pathLst>
            </a:custGeom>
            <a:blipFill>
              <a:blip r:embed="rId8"/>
              <a:stretch>
                <a:fillRect l="-25919" r="-25919"/>
              </a:stretch>
            </a:blipFill>
          </p:spPr>
        </p:sp>
      </p:grpSp>
      <p:grpSp>
        <p:nvGrpSpPr>
          <p:cNvPr id="8" name="Group 8"/>
          <p:cNvGrpSpPr/>
          <p:nvPr/>
        </p:nvGrpSpPr>
        <p:grpSpPr>
          <a:xfrm>
            <a:off x="74709" y="2845860"/>
            <a:ext cx="5282641" cy="2056455"/>
            <a:chOff x="0" y="0"/>
            <a:chExt cx="1391313" cy="541618"/>
          </a:xfrm>
        </p:grpSpPr>
        <p:sp>
          <p:nvSpPr>
            <p:cNvPr id="9" name="Freeform 9"/>
            <p:cNvSpPr/>
            <p:nvPr/>
          </p:nvSpPr>
          <p:spPr>
            <a:xfrm>
              <a:off x="0" y="0"/>
              <a:ext cx="1391313" cy="541618"/>
            </a:xfrm>
            <a:custGeom>
              <a:avLst/>
              <a:gdLst/>
              <a:ahLst/>
              <a:cxnLst/>
              <a:rect l="l" t="t" r="r" b="b"/>
              <a:pathLst>
                <a:path w="1391313" h="541618">
                  <a:moveTo>
                    <a:pt x="74743" y="0"/>
                  </a:moveTo>
                  <a:lnTo>
                    <a:pt x="1316570" y="0"/>
                  </a:lnTo>
                  <a:cubicBezTo>
                    <a:pt x="1336393" y="0"/>
                    <a:pt x="1355404" y="7875"/>
                    <a:pt x="1369421" y="21892"/>
                  </a:cubicBezTo>
                  <a:cubicBezTo>
                    <a:pt x="1383438" y="35909"/>
                    <a:pt x="1391313" y="54920"/>
                    <a:pt x="1391313" y="74743"/>
                  </a:cubicBezTo>
                  <a:lnTo>
                    <a:pt x="1391313" y="466875"/>
                  </a:lnTo>
                  <a:cubicBezTo>
                    <a:pt x="1391313" y="508154"/>
                    <a:pt x="1357849" y="541618"/>
                    <a:pt x="1316570" y="541618"/>
                  </a:cubicBezTo>
                  <a:lnTo>
                    <a:pt x="74743" y="541618"/>
                  </a:lnTo>
                  <a:cubicBezTo>
                    <a:pt x="54920" y="541618"/>
                    <a:pt x="35909" y="533743"/>
                    <a:pt x="21892" y="519726"/>
                  </a:cubicBezTo>
                  <a:cubicBezTo>
                    <a:pt x="7875" y="505709"/>
                    <a:pt x="0" y="486698"/>
                    <a:pt x="0" y="466875"/>
                  </a:cubicBezTo>
                  <a:lnTo>
                    <a:pt x="0" y="74743"/>
                  </a:lnTo>
                  <a:cubicBezTo>
                    <a:pt x="0" y="54920"/>
                    <a:pt x="7875" y="35909"/>
                    <a:pt x="21892" y="21892"/>
                  </a:cubicBezTo>
                  <a:cubicBezTo>
                    <a:pt x="35909" y="7875"/>
                    <a:pt x="54920" y="0"/>
                    <a:pt x="74743" y="0"/>
                  </a:cubicBezTo>
                  <a:close/>
                </a:path>
              </a:pathLst>
            </a:custGeom>
            <a:solidFill>
              <a:srgbClr val="FFA314"/>
            </a:solidFill>
            <a:ln w="28575" cap="rnd">
              <a:solidFill>
                <a:srgbClr val="000000"/>
              </a:solidFill>
              <a:prstDash val="solid"/>
              <a:round/>
            </a:ln>
          </p:spPr>
        </p:sp>
        <p:sp>
          <p:nvSpPr>
            <p:cNvPr id="10" name="TextBox 10"/>
            <p:cNvSpPr txBox="1"/>
            <p:nvPr/>
          </p:nvSpPr>
          <p:spPr>
            <a:xfrm>
              <a:off x="0" y="0"/>
              <a:ext cx="1391313" cy="541618"/>
            </a:xfrm>
            <a:prstGeom prst="rect">
              <a:avLst/>
            </a:prstGeom>
          </p:spPr>
          <p:txBody>
            <a:bodyPr lIns="50800" tIns="50800" rIns="50800" bIns="50800" rtlCol="0" anchor="ctr"/>
            <a:lstStyle/>
            <a:p>
              <a:pPr algn="ctr">
                <a:lnSpc>
                  <a:spcPts val="1917"/>
                </a:lnSpc>
              </a:pPr>
              <a:endParaRPr/>
            </a:p>
          </p:txBody>
        </p:sp>
      </p:grpSp>
      <p:sp>
        <p:nvSpPr>
          <p:cNvPr id="11" name="Freeform 11"/>
          <p:cNvSpPr/>
          <p:nvPr/>
        </p:nvSpPr>
        <p:spPr>
          <a:xfrm rot="-5400000">
            <a:off x="16475527" y="6980895"/>
            <a:ext cx="3013683" cy="1506842"/>
          </a:xfrm>
          <a:custGeom>
            <a:avLst/>
            <a:gdLst/>
            <a:ahLst/>
            <a:cxnLst/>
            <a:rect l="l" t="t" r="r" b="b"/>
            <a:pathLst>
              <a:path w="3013683" h="1506842">
                <a:moveTo>
                  <a:pt x="0" y="0"/>
                </a:moveTo>
                <a:lnTo>
                  <a:pt x="3013684" y="0"/>
                </a:lnTo>
                <a:lnTo>
                  <a:pt x="3013684" y="1506841"/>
                </a:lnTo>
                <a:lnTo>
                  <a:pt x="0" y="15068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6278979" y="2450031"/>
            <a:ext cx="11413658" cy="6791126"/>
          </a:xfrm>
          <a:custGeom>
            <a:avLst/>
            <a:gdLst/>
            <a:ahLst/>
            <a:cxnLst/>
            <a:rect l="l" t="t" r="r" b="b"/>
            <a:pathLst>
              <a:path w="11413658" h="6791126">
                <a:moveTo>
                  <a:pt x="0" y="0"/>
                </a:moveTo>
                <a:lnTo>
                  <a:pt x="11413657" y="0"/>
                </a:lnTo>
                <a:lnTo>
                  <a:pt x="11413657" y="6791126"/>
                </a:lnTo>
                <a:lnTo>
                  <a:pt x="0" y="6791126"/>
                </a:lnTo>
                <a:lnTo>
                  <a:pt x="0" y="0"/>
                </a:lnTo>
                <a:close/>
              </a:path>
            </a:pathLst>
          </a:custGeom>
          <a:blipFill>
            <a:blip r:embed="rId11"/>
            <a:stretch>
              <a:fillRect/>
            </a:stretch>
          </a:blipFill>
        </p:spPr>
      </p:sp>
      <p:sp>
        <p:nvSpPr>
          <p:cNvPr id="13" name="TextBox 13"/>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4" name="TextBox 14"/>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5" name="TextBox 15"/>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6" name="TextBox 16"/>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7" name="TextBox 17"/>
          <p:cNvSpPr txBox="1"/>
          <p:nvPr/>
        </p:nvSpPr>
        <p:spPr>
          <a:xfrm>
            <a:off x="706166" y="3238199"/>
            <a:ext cx="4019727" cy="1309878"/>
          </a:xfrm>
          <a:prstGeom prst="rect">
            <a:avLst/>
          </a:prstGeom>
        </p:spPr>
        <p:txBody>
          <a:bodyPr lIns="0" tIns="0" rIns="0" bIns="0" rtlCol="0" anchor="t">
            <a:spAutoFit/>
          </a:bodyPr>
          <a:lstStyle/>
          <a:p>
            <a:pPr algn="ctr">
              <a:lnSpc>
                <a:spcPts val="4896"/>
              </a:lnSpc>
            </a:pPr>
            <a:r>
              <a:rPr lang="en-US" sz="4800" b="1">
                <a:solidFill>
                  <a:srgbClr val="000000"/>
                </a:solidFill>
                <a:latin typeface="Poppins Bold"/>
                <a:ea typeface="Poppins Bold"/>
                <a:cs typeface="Poppins Bold"/>
                <a:sym typeface="Poppins Bold"/>
              </a:rPr>
              <a:t>System Architecture</a:t>
            </a:r>
          </a:p>
        </p:txBody>
      </p:sp>
      <p:sp>
        <p:nvSpPr>
          <p:cNvPr id="18" name="TextBox 18"/>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grpSp>
        <p:nvGrpSpPr>
          <p:cNvPr id="2" name="Group 2"/>
          <p:cNvGrpSpPr/>
          <p:nvPr/>
        </p:nvGrpSpPr>
        <p:grpSpPr>
          <a:xfrm>
            <a:off x="-352661" y="9081391"/>
            <a:ext cx="19520750" cy="5143500"/>
            <a:chOff x="0" y="0"/>
            <a:chExt cx="1627831" cy="428915"/>
          </a:xfrm>
        </p:grpSpPr>
        <p:sp>
          <p:nvSpPr>
            <p:cNvPr id="3" name="Freeform 3"/>
            <p:cNvSpPr/>
            <p:nvPr/>
          </p:nvSpPr>
          <p:spPr>
            <a:xfrm>
              <a:off x="0" y="0"/>
              <a:ext cx="1627831" cy="428915"/>
            </a:xfrm>
            <a:custGeom>
              <a:avLst/>
              <a:gdLst/>
              <a:ahLst/>
              <a:cxnLst/>
              <a:rect l="l" t="t" r="r" b="b"/>
              <a:pathLst>
                <a:path w="1627831" h="428915">
                  <a:moveTo>
                    <a:pt x="0" y="0"/>
                  </a:moveTo>
                  <a:lnTo>
                    <a:pt x="1627831" y="0"/>
                  </a:lnTo>
                  <a:lnTo>
                    <a:pt x="1627831" y="428915"/>
                  </a:lnTo>
                  <a:lnTo>
                    <a:pt x="0" y="428915"/>
                  </a:lnTo>
                  <a:close/>
                </a:path>
              </a:pathLst>
            </a:custGeom>
            <a:blipFill>
              <a:blip r:embed="rId2"/>
              <a:stretch>
                <a:fillRect t="-76428" b="-76428"/>
              </a:stretch>
            </a:blipFill>
          </p:spPr>
        </p:sp>
      </p:grpSp>
      <p:sp>
        <p:nvSpPr>
          <p:cNvPr id="4" name="Freeform 4"/>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AutoShape 7"/>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8" name="Group 8"/>
          <p:cNvGrpSpPr/>
          <p:nvPr/>
        </p:nvGrpSpPr>
        <p:grpSpPr>
          <a:xfrm>
            <a:off x="0" y="3007056"/>
            <a:ext cx="3941536" cy="3942298"/>
            <a:chOff x="0" y="0"/>
            <a:chExt cx="1038100" cy="1038301"/>
          </a:xfrm>
        </p:grpSpPr>
        <p:sp>
          <p:nvSpPr>
            <p:cNvPr id="9" name="Freeform 9"/>
            <p:cNvSpPr/>
            <p:nvPr/>
          </p:nvSpPr>
          <p:spPr>
            <a:xfrm>
              <a:off x="0" y="0"/>
              <a:ext cx="1038100" cy="1038301"/>
            </a:xfrm>
            <a:custGeom>
              <a:avLst/>
              <a:gdLst/>
              <a:ahLst/>
              <a:cxnLst/>
              <a:rect l="l" t="t" r="r" b="b"/>
              <a:pathLst>
                <a:path w="1038100" h="1038301">
                  <a:moveTo>
                    <a:pt x="0" y="0"/>
                  </a:moveTo>
                  <a:lnTo>
                    <a:pt x="1038100" y="0"/>
                  </a:lnTo>
                  <a:lnTo>
                    <a:pt x="1038100" y="1038301"/>
                  </a:lnTo>
                  <a:lnTo>
                    <a:pt x="0" y="1038301"/>
                  </a:lnTo>
                  <a:close/>
                </a:path>
              </a:pathLst>
            </a:custGeom>
            <a:solidFill>
              <a:srgbClr val="D9291A"/>
            </a:solidFill>
          </p:spPr>
        </p:sp>
        <p:sp>
          <p:nvSpPr>
            <p:cNvPr id="10" name="TextBox 10"/>
            <p:cNvSpPr txBox="1"/>
            <p:nvPr/>
          </p:nvSpPr>
          <p:spPr>
            <a:xfrm>
              <a:off x="0" y="0"/>
              <a:ext cx="1038100" cy="1038301"/>
            </a:xfrm>
            <a:prstGeom prst="rect">
              <a:avLst/>
            </a:prstGeom>
          </p:spPr>
          <p:txBody>
            <a:bodyPr lIns="50800" tIns="50800" rIns="50800" bIns="50800" rtlCol="0" anchor="ctr"/>
            <a:lstStyle/>
            <a:p>
              <a:pPr algn="ctr">
                <a:lnSpc>
                  <a:spcPts val="1917"/>
                </a:lnSpc>
              </a:pPr>
              <a:endParaRPr/>
            </a:p>
          </p:txBody>
        </p:sp>
      </p:grpSp>
      <p:sp>
        <p:nvSpPr>
          <p:cNvPr id="11" name="Freeform 11"/>
          <p:cNvSpPr/>
          <p:nvPr/>
        </p:nvSpPr>
        <p:spPr>
          <a:xfrm>
            <a:off x="5861501" y="1983641"/>
            <a:ext cx="10402829" cy="6319719"/>
          </a:xfrm>
          <a:custGeom>
            <a:avLst/>
            <a:gdLst/>
            <a:ahLst/>
            <a:cxnLst/>
            <a:rect l="l" t="t" r="r" b="b"/>
            <a:pathLst>
              <a:path w="10402829" h="6319719">
                <a:moveTo>
                  <a:pt x="0" y="0"/>
                </a:moveTo>
                <a:lnTo>
                  <a:pt x="10402829" y="0"/>
                </a:lnTo>
                <a:lnTo>
                  <a:pt x="10402829" y="6319718"/>
                </a:lnTo>
                <a:lnTo>
                  <a:pt x="0" y="6319718"/>
                </a:lnTo>
                <a:lnTo>
                  <a:pt x="0" y="0"/>
                </a:lnTo>
                <a:close/>
              </a:path>
            </a:pathLst>
          </a:custGeom>
          <a:blipFill>
            <a:blip r:embed="rId9"/>
            <a:stretch>
              <a:fillRect/>
            </a:stretch>
          </a:blipFill>
        </p:spPr>
      </p:sp>
      <p:sp>
        <p:nvSpPr>
          <p:cNvPr id="12" name="TextBox 12"/>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FEF0E1"/>
                </a:solidFill>
                <a:latin typeface="Poppins Ultra-Bold"/>
                <a:ea typeface="Poppins Ultra-Bold"/>
                <a:cs typeface="Poppins Ultra-Bold"/>
                <a:sym typeface="Poppins Ultra-Bold"/>
              </a:rPr>
              <a:t>08</a:t>
            </a:r>
          </a:p>
        </p:txBody>
      </p:sp>
      <p:sp>
        <p:nvSpPr>
          <p:cNvPr id="13" name="TextBox 13"/>
          <p:cNvSpPr txBox="1"/>
          <p:nvPr/>
        </p:nvSpPr>
        <p:spPr>
          <a:xfrm>
            <a:off x="1970768" y="4002670"/>
            <a:ext cx="4722057" cy="1969766"/>
          </a:xfrm>
          <a:prstGeom prst="rect">
            <a:avLst/>
          </a:prstGeom>
        </p:spPr>
        <p:txBody>
          <a:bodyPr lIns="0" tIns="0" rIns="0" bIns="0" rtlCol="0" anchor="t">
            <a:spAutoFit/>
          </a:bodyPr>
          <a:lstStyle/>
          <a:p>
            <a:pPr algn="l">
              <a:lnSpc>
                <a:spcPts val="7367"/>
              </a:lnSpc>
            </a:pPr>
            <a:r>
              <a:rPr lang="en-US" sz="7222" b="1">
                <a:solidFill>
                  <a:srgbClr val="000000"/>
                </a:solidFill>
                <a:latin typeface="Poppins Bold"/>
                <a:ea typeface="Poppins Bold"/>
                <a:cs typeface="Poppins Bold"/>
                <a:sym typeface="Poppins Bold"/>
              </a:rPr>
              <a:t>System Feature</a:t>
            </a:r>
          </a:p>
        </p:txBody>
      </p:sp>
      <p:sp>
        <p:nvSpPr>
          <p:cNvPr id="14" name="TextBox 14"/>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5" name="TextBox 15"/>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6" name="TextBox 16"/>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7" name="TextBox 17"/>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0E1"/>
        </a:solidFill>
        <a:effectLst/>
      </p:bgPr>
    </p:bg>
    <p:spTree>
      <p:nvGrpSpPr>
        <p:cNvPr id="1" name=""/>
        <p:cNvGrpSpPr/>
        <p:nvPr/>
      </p:nvGrpSpPr>
      <p:grpSpPr>
        <a:xfrm>
          <a:off x="0" y="0"/>
          <a:ext cx="0" cy="0"/>
          <a:chOff x="0" y="0"/>
          <a:chExt cx="0" cy="0"/>
        </a:xfrm>
      </p:grpSpPr>
      <p:sp>
        <p:nvSpPr>
          <p:cNvPr id="2" name="Freeform 2"/>
          <p:cNvSpPr/>
          <p:nvPr/>
        </p:nvSpPr>
        <p:spPr>
          <a:xfrm>
            <a:off x="726463" y="741302"/>
            <a:ext cx="604474" cy="352793"/>
          </a:xfrm>
          <a:custGeom>
            <a:avLst/>
            <a:gdLst/>
            <a:ahLst/>
            <a:cxnLst/>
            <a:rect l="l" t="t" r="r" b="b"/>
            <a:pathLst>
              <a:path w="604474" h="352793">
                <a:moveTo>
                  <a:pt x="0" y="0"/>
                </a:moveTo>
                <a:lnTo>
                  <a:pt x="604474" y="0"/>
                </a:lnTo>
                <a:lnTo>
                  <a:pt x="604474" y="352793"/>
                </a:lnTo>
                <a:lnTo>
                  <a:pt x="0" y="352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21530" y="736470"/>
            <a:ext cx="724916" cy="362458"/>
          </a:xfrm>
          <a:custGeom>
            <a:avLst/>
            <a:gdLst/>
            <a:ahLst/>
            <a:cxnLst/>
            <a:rect l="l" t="t" r="r" b="b"/>
            <a:pathLst>
              <a:path w="724916" h="362458">
                <a:moveTo>
                  <a:pt x="0" y="0"/>
                </a:moveTo>
                <a:lnTo>
                  <a:pt x="724916" y="0"/>
                </a:lnTo>
                <a:lnTo>
                  <a:pt x="724916" y="362458"/>
                </a:lnTo>
                <a:lnTo>
                  <a:pt x="0" y="3624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866867" y="1404188"/>
            <a:ext cx="20364141" cy="0"/>
          </a:xfrm>
          <a:prstGeom prst="line">
            <a:avLst/>
          </a:prstGeom>
          <a:ln w="9525" cap="flat">
            <a:solidFill>
              <a:srgbClr val="000000"/>
            </a:solidFill>
            <a:prstDash val="solid"/>
            <a:headEnd type="none" w="sm" len="sm"/>
            <a:tailEnd type="none" w="sm" len="sm"/>
          </a:ln>
        </p:spPr>
      </p:sp>
      <p:grpSp>
        <p:nvGrpSpPr>
          <p:cNvPr id="5" name="Group 5"/>
          <p:cNvGrpSpPr/>
          <p:nvPr/>
        </p:nvGrpSpPr>
        <p:grpSpPr>
          <a:xfrm>
            <a:off x="2409510" y="1404188"/>
            <a:ext cx="5581601" cy="8882812"/>
            <a:chOff x="0" y="0"/>
            <a:chExt cx="674226" cy="1072994"/>
          </a:xfrm>
        </p:grpSpPr>
        <p:sp>
          <p:nvSpPr>
            <p:cNvPr id="6" name="Freeform 6"/>
            <p:cNvSpPr/>
            <p:nvPr/>
          </p:nvSpPr>
          <p:spPr>
            <a:xfrm>
              <a:off x="0" y="0"/>
              <a:ext cx="674226" cy="1072994"/>
            </a:xfrm>
            <a:custGeom>
              <a:avLst/>
              <a:gdLst/>
              <a:ahLst/>
              <a:cxnLst/>
              <a:rect l="l" t="t" r="r" b="b"/>
              <a:pathLst>
                <a:path w="674226" h="1072994">
                  <a:moveTo>
                    <a:pt x="0" y="0"/>
                  </a:moveTo>
                  <a:lnTo>
                    <a:pt x="674226" y="0"/>
                  </a:lnTo>
                  <a:lnTo>
                    <a:pt x="674226" y="1072994"/>
                  </a:lnTo>
                  <a:lnTo>
                    <a:pt x="0" y="1072994"/>
                  </a:lnTo>
                  <a:close/>
                </a:path>
              </a:pathLst>
            </a:custGeom>
            <a:blipFill>
              <a:blip r:embed="rId6"/>
              <a:stretch>
                <a:fillRect l="-3048" r="-3048"/>
              </a:stretch>
            </a:blipFill>
          </p:spPr>
        </p:sp>
      </p:grpSp>
      <p:grpSp>
        <p:nvGrpSpPr>
          <p:cNvPr id="7" name="Group 7"/>
          <p:cNvGrpSpPr/>
          <p:nvPr/>
        </p:nvGrpSpPr>
        <p:grpSpPr>
          <a:xfrm>
            <a:off x="74709" y="3200099"/>
            <a:ext cx="5282641" cy="2056455"/>
            <a:chOff x="0" y="0"/>
            <a:chExt cx="1391313" cy="541618"/>
          </a:xfrm>
        </p:grpSpPr>
        <p:sp>
          <p:nvSpPr>
            <p:cNvPr id="8" name="Freeform 8"/>
            <p:cNvSpPr/>
            <p:nvPr/>
          </p:nvSpPr>
          <p:spPr>
            <a:xfrm>
              <a:off x="0" y="0"/>
              <a:ext cx="1391313" cy="541618"/>
            </a:xfrm>
            <a:custGeom>
              <a:avLst/>
              <a:gdLst/>
              <a:ahLst/>
              <a:cxnLst/>
              <a:rect l="l" t="t" r="r" b="b"/>
              <a:pathLst>
                <a:path w="1391313" h="541618">
                  <a:moveTo>
                    <a:pt x="74743" y="0"/>
                  </a:moveTo>
                  <a:lnTo>
                    <a:pt x="1316570" y="0"/>
                  </a:lnTo>
                  <a:cubicBezTo>
                    <a:pt x="1336393" y="0"/>
                    <a:pt x="1355404" y="7875"/>
                    <a:pt x="1369421" y="21892"/>
                  </a:cubicBezTo>
                  <a:cubicBezTo>
                    <a:pt x="1383438" y="35909"/>
                    <a:pt x="1391313" y="54920"/>
                    <a:pt x="1391313" y="74743"/>
                  </a:cubicBezTo>
                  <a:lnTo>
                    <a:pt x="1391313" y="466875"/>
                  </a:lnTo>
                  <a:cubicBezTo>
                    <a:pt x="1391313" y="508154"/>
                    <a:pt x="1357849" y="541618"/>
                    <a:pt x="1316570" y="541618"/>
                  </a:cubicBezTo>
                  <a:lnTo>
                    <a:pt x="74743" y="541618"/>
                  </a:lnTo>
                  <a:cubicBezTo>
                    <a:pt x="54920" y="541618"/>
                    <a:pt x="35909" y="533743"/>
                    <a:pt x="21892" y="519726"/>
                  </a:cubicBezTo>
                  <a:cubicBezTo>
                    <a:pt x="7875" y="505709"/>
                    <a:pt x="0" y="486698"/>
                    <a:pt x="0" y="466875"/>
                  </a:cubicBezTo>
                  <a:lnTo>
                    <a:pt x="0" y="74743"/>
                  </a:lnTo>
                  <a:cubicBezTo>
                    <a:pt x="0" y="54920"/>
                    <a:pt x="7875" y="35909"/>
                    <a:pt x="21892" y="21892"/>
                  </a:cubicBezTo>
                  <a:cubicBezTo>
                    <a:pt x="35909" y="7875"/>
                    <a:pt x="54920" y="0"/>
                    <a:pt x="74743" y="0"/>
                  </a:cubicBezTo>
                  <a:close/>
                </a:path>
              </a:pathLst>
            </a:custGeom>
            <a:solidFill>
              <a:srgbClr val="FFA314"/>
            </a:solidFill>
            <a:ln w="28575" cap="rnd">
              <a:solidFill>
                <a:srgbClr val="000000"/>
              </a:solidFill>
              <a:prstDash val="solid"/>
              <a:round/>
            </a:ln>
          </p:spPr>
        </p:sp>
        <p:sp>
          <p:nvSpPr>
            <p:cNvPr id="9" name="TextBox 9"/>
            <p:cNvSpPr txBox="1"/>
            <p:nvPr/>
          </p:nvSpPr>
          <p:spPr>
            <a:xfrm>
              <a:off x="0" y="0"/>
              <a:ext cx="1391313" cy="541618"/>
            </a:xfrm>
            <a:prstGeom prst="rect">
              <a:avLst/>
            </a:prstGeom>
          </p:spPr>
          <p:txBody>
            <a:bodyPr lIns="50800" tIns="50800" rIns="50800" bIns="50800" rtlCol="0" anchor="ctr"/>
            <a:lstStyle/>
            <a:p>
              <a:pPr algn="ctr">
                <a:lnSpc>
                  <a:spcPts val="1917"/>
                </a:lnSpc>
              </a:pPr>
              <a:endParaRPr/>
            </a:p>
          </p:txBody>
        </p:sp>
      </p:grpSp>
      <p:sp>
        <p:nvSpPr>
          <p:cNvPr id="10" name="Freeform 10"/>
          <p:cNvSpPr/>
          <p:nvPr/>
        </p:nvSpPr>
        <p:spPr>
          <a:xfrm>
            <a:off x="1672656" y="7617917"/>
            <a:ext cx="1492758" cy="746379"/>
          </a:xfrm>
          <a:custGeom>
            <a:avLst/>
            <a:gdLst/>
            <a:ahLst/>
            <a:cxnLst/>
            <a:rect l="l" t="t" r="r" b="b"/>
            <a:pathLst>
              <a:path w="1492758" h="746379">
                <a:moveTo>
                  <a:pt x="0" y="0"/>
                </a:moveTo>
                <a:lnTo>
                  <a:pt x="1492758" y="0"/>
                </a:lnTo>
                <a:lnTo>
                  <a:pt x="1492758" y="746379"/>
                </a:lnTo>
                <a:lnTo>
                  <a:pt x="0" y="74637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6946640" y="9333302"/>
            <a:ext cx="564616" cy="564616"/>
          </a:xfrm>
          <a:custGeom>
            <a:avLst/>
            <a:gdLst/>
            <a:ahLst/>
            <a:cxnLst/>
            <a:rect l="l" t="t" r="r" b="b"/>
            <a:pathLst>
              <a:path w="564616" h="564616">
                <a:moveTo>
                  <a:pt x="0" y="0"/>
                </a:moveTo>
                <a:lnTo>
                  <a:pt x="564616" y="0"/>
                </a:lnTo>
                <a:lnTo>
                  <a:pt x="564616" y="564616"/>
                </a:lnTo>
                <a:lnTo>
                  <a:pt x="0" y="56461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8452902" y="1404188"/>
            <a:ext cx="9086929" cy="8882473"/>
          </a:xfrm>
          <a:custGeom>
            <a:avLst/>
            <a:gdLst/>
            <a:ahLst/>
            <a:cxnLst/>
            <a:rect l="l" t="t" r="r" b="b"/>
            <a:pathLst>
              <a:path w="9086929" h="8882473">
                <a:moveTo>
                  <a:pt x="0" y="0"/>
                </a:moveTo>
                <a:lnTo>
                  <a:pt x="9086929" y="0"/>
                </a:lnTo>
                <a:lnTo>
                  <a:pt x="9086929" y="8882473"/>
                </a:lnTo>
                <a:lnTo>
                  <a:pt x="0" y="8882473"/>
                </a:lnTo>
                <a:lnTo>
                  <a:pt x="0" y="0"/>
                </a:lnTo>
                <a:close/>
              </a:path>
            </a:pathLst>
          </a:custGeom>
          <a:blipFill>
            <a:blip r:embed="rId11"/>
            <a:stretch>
              <a:fillRect/>
            </a:stretch>
          </a:blipFill>
        </p:spPr>
      </p:sp>
      <p:sp>
        <p:nvSpPr>
          <p:cNvPr id="13" name="TextBox 13"/>
          <p:cNvSpPr txBox="1"/>
          <p:nvPr/>
        </p:nvSpPr>
        <p:spPr>
          <a:xfrm>
            <a:off x="1532502" y="779758"/>
            <a:ext cx="1183527" cy="275882"/>
          </a:xfrm>
          <a:prstGeom prst="rect">
            <a:avLst/>
          </a:prstGeom>
        </p:spPr>
        <p:txBody>
          <a:bodyPr lIns="0" tIns="0" rIns="0" bIns="0" rtlCol="0" anchor="t">
            <a:spAutoFit/>
          </a:bodyPr>
          <a:lstStyle/>
          <a:p>
            <a:pPr algn="l">
              <a:lnSpc>
                <a:spcPts val="2000"/>
              </a:lnSpc>
            </a:pPr>
            <a:r>
              <a:rPr lang="en-US" sz="1852" b="1">
                <a:solidFill>
                  <a:srgbClr val="D9291A"/>
                </a:solidFill>
                <a:latin typeface="Poppins Bold"/>
                <a:ea typeface="Poppins Bold"/>
                <a:cs typeface="Poppins Bold"/>
                <a:sym typeface="Poppins Bold"/>
              </a:rPr>
              <a:t>QuickBite</a:t>
            </a:r>
          </a:p>
        </p:txBody>
      </p:sp>
      <p:sp>
        <p:nvSpPr>
          <p:cNvPr id="14" name="TextBox 14"/>
          <p:cNvSpPr txBox="1"/>
          <p:nvPr/>
        </p:nvSpPr>
        <p:spPr>
          <a:xfrm>
            <a:off x="9642111" y="794633"/>
            <a:ext cx="1186675"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id="15" name="TextBox 15"/>
          <p:cNvSpPr txBox="1"/>
          <p:nvPr/>
        </p:nvSpPr>
        <p:spPr>
          <a:xfrm>
            <a:off x="11985808"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id="16" name="TextBox 16"/>
          <p:cNvSpPr txBox="1"/>
          <p:nvPr/>
        </p:nvSpPr>
        <p:spPr>
          <a:xfrm>
            <a:off x="14355539" y="794633"/>
            <a:ext cx="1908791" cy="265181"/>
          </a:xfrm>
          <a:prstGeom prst="rect">
            <a:avLst/>
          </a:prstGeom>
        </p:spPr>
        <p:txBody>
          <a:bodyPr lIns="0" tIns="0" rIns="0" bIns="0" rtlCol="0" anchor="t">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id="17" name="TextBox 17"/>
          <p:cNvSpPr txBox="1"/>
          <p:nvPr/>
        </p:nvSpPr>
        <p:spPr>
          <a:xfrm>
            <a:off x="280921" y="3899714"/>
            <a:ext cx="4870216" cy="704850"/>
          </a:xfrm>
          <a:prstGeom prst="rect">
            <a:avLst/>
          </a:prstGeom>
        </p:spPr>
        <p:txBody>
          <a:bodyPr lIns="0" tIns="0" rIns="0" bIns="0" rtlCol="0" anchor="t">
            <a:spAutoFit/>
          </a:bodyPr>
          <a:lstStyle/>
          <a:p>
            <a:pPr algn="l">
              <a:lnSpc>
                <a:spcPts val="5099"/>
              </a:lnSpc>
            </a:pPr>
            <a:r>
              <a:rPr lang="en-US" sz="4999" b="1">
                <a:solidFill>
                  <a:srgbClr val="000000"/>
                </a:solidFill>
                <a:latin typeface="Poppins Bold"/>
                <a:ea typeface="Poppins Bold"/>
                <a:cs typeface="Poppins Bold"/>
                <a:sym typeface="Poppins Bold"/>
              </a:rPr>
              <a:t>Class Diagram</a:t>
            </a:r>
          </a:p>
        </p:txBody>
      </p:sp>
      <p:sp>
        <p:nvSpPr>
          <p:cNvPr id="18" name="TextBox 18"/>
          <p:cNvSpPr txBox="1"/>
          <p:nvPr/>
        </p:nvSpPr>
        <p:spPr>
          <a:xfrm>
            <a:off x="726463" y="9379243"/>
            <a:ext cx="604474" cy="453865"/>
          </a:xfrm>
          <a:prstGeom prst="rect">
            <a:avLst/>
          </a:prstGeom>
        </p:spPr>
        <p:txBody>
          <a:bodyPr lIns="0" tIns="0" rIns="0" bIns="0" rtlCol="0" anchor="t">
            <a:spAutoFit/>
          </a:bodyPr>
          <a:lstStyle/>
          <a:p>
            <a:pPr algn="l">
              <a:lnSpc>
                <a:spcPts val="3285"/>
              </a:lnSpc>
              <a:spcBef>
                <a:spcPct val="0"/>
              </a:spcBef>
            </a:pPr>
            <a:r>
              <a:rPr lang="en-US" sz="3042" b="1">
                <a:solidFill>
                  <a:srgbClr val="D9291A"/>
                </a:solidFill>
                <a:latin typeface="Poppins Ultra-Bold"/>
                <a:ea typeface="Poppins Ultra-Bold"/>
                <a:cs typeface="Poppins Ultra-Bold"/>
                <a:sym typeface="Poppins Ultra-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Words>
  <Application>Microsoft Office PowerPoint</Application>
  <PresentationFormat>Custom</PresentationFormat>
  <Paragraphs>132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Poppins Bold</vt:lpstr>
      <vt:lpstr>Arial</vt:lpstr>
      <vt:lpstr>Poppins Ultra-Bold</vt:lpstr>
      <vt:lpstr>Calibri</vt:lpstr>
      <vt:lpstr>Poppins</vt:lpstr>
      <vt:lpstr>Poppins Light</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cp:lastModifiedBy>Microsoft account</cp:lastModifiedBy>
  <cp:revision>3</cp:revision>
  <dcterms:created xsi:type="dcterms:W3CDTF">2006-08-16T00:00:00Z</dcterms:created>
  <dcterms:modified xsi:type="dcterms:W3CDTF">2024-10-24T17:48:49Z</dcterms:modified>
  <dc:identifier>DAGUFdmUqqw</dc:identifier>
</cp:coreProperties>
</file>